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Bodoni Moda" panose="020B0604020202020204" charset="0"/>
      <p:regular r:id="rId11"/>
      <p:bold r:id="rId12"/>
      <p:italic r:id="rId13"/>
      <p:boldItalic r:id="rId14"/>
    </p:embeddedFont>
    <p:embeddedFont>
      <p:font typeface="Bodoni Moda ExtraBold" panose="020B0604020202020204" charset="0"/>
      <p:bold r:id="rId15"/>
      <p:boldItalic r:id="rId16"/>
    </p:embeddedFont>
    <p:embeddedFont>
      <p:font typeface="Georgia" panose="02040502050405020303" pitchFamily="18" charset="0"/>
      <p:regular r:id="rId17"/>
      <p:bold r:id="rId18"/>
      <p:italic r:id="rId19"/>
      <p:boldItalic r:id="rId20"/>
    </p:embeddedFont>
    <p:embeddedFont>
      <p:font typeface="Inter" panose="020B0604020202020204" charset="0"/>
      <p:regular r:id="rId21"/>
      <p:bold r:id="rId22"/>
      <p:italic r:id="rId23"/>
      <p:boldItalic r:id="rId24"/>
    </p:embeddedFont>
    <p:embeddedFont>
      <p:font typeface="Inter Medium" panose="020B0604020202020204" charset="0"/>
      <p:regular r:id="rId25"/>
      <p:bold r:id="rId26"/>
      <p:italic r:id="rId27"/>
      <p:boldItalic r:id="rId28"/>
    </p:embeddedFont>
    <p:embeddedFont>
      <p:font typeface="Noto Sans" panose="020B0502040504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102" y="4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1.xml"/><Relationship Id="rId21" Type="http://schemas.openxmlformats.org/officeDocument/2006/relationships/font" Target="fonts/font11.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SLIDES_API966369784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SLIDES_API966369784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SLIDES_API966369784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SLIDES_API966369784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SLIDES_API966369784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SLIDES_API966369784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SLIDES_API966369784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SLIDES_API966369784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SLIDES_API966369784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SLIDES_API966369784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SLIDES_API966369784_7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SLIDES_API966369784_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SLIDES_API966369784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SLIDES_API966369784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raphic Sans" type="title">
  <p:cSld name="TITLE">
    <p:bg>
      <p:bgPr>
        <a:solidFill>
          <a:schemeClr val="dk1"/>
        </a:solidFill>
        <a:effectLst/>
      </p:bgPr>
    </p:bg>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570225" y="1545450"/>
            <a:ext cx="5601900" cy="2052600"/>
          </a:xfrm>
          <a:prstGeom prst="rect">
            <a:avLst/>
          </a:prstGeom>
        </p:spPr>
        <p:txBody>
          <a:bodyPr spcFirstLastPara="1" wrap="square" lIns="0" tIns="91425" rIns="0" bIns="91425" anchor="ctr" anchorCtr="0">
            <a:normAutofit/>
          </a:bodyPr>
          <a:lstStyle>
            <a:lvl1pPr lvl="0">
              <a:lnSpc>
                <a:spcPct val="75000"/>
              </a:lnSpc>
              <a:spcBef>
                <a:spcPts val="0"/>
              </a:spcBef>
              <a:spcAft>
                <a:spcPts val="0"/>
              </a:spcAft>
              <a:buClr>
                <a:schemeClr val="lt1"/>
              </a:buClr>
              <a:buSzPts val="5200"/>
              <a:buNone/>
              <a:defRPr sz="5200">
                <a:solidFill>
                  <a:schemeClr val="lt1"/>
                </a:solidFill>
              </a:defRPr>
            </a:lvl1pPr>
            <a:lvl2pPr lvl="1">
              <a:lnSpc>
                <a:spcPct val="75000"/>
              </a:lnSpc>
              <a:spcBef>
                <a:spcPts val="0"/>
              </a:spcBef>
              <a:spcAft>
                <a:spcPts val="0"/>
              </a:spcAft>
              <a:buClr>
                <a:schemeClr val="lt1"/>
              </a:buClr>
              <a:buSzPts val="5200"/>
              <a:buNone/>
              <a:defRPr sz="5200">
                <a:solidFill>
                  <a:schemeClr val="lt1"/>
                </a:solidFill>
              </a:defRPr>
            </a:lvl2pPr>
            <a:lvl3pPr lvl="2">
              <a:lnSpc>
                <a:spcPct val="75000"/>
              </a:lnSpc>
              <a:spcBef>
                <a:spcPts val="0"/>
              </a:spcBef>
              <a:spcAft>
                <a:spcPts val="0"/>
              </a:spcAft>
              <a:buClr>
                <a:schemeClr val="lt1"/>
              </a:buClr>
              <a:buSzPts val="5200"/>
              <a:buNone/>
              <a:defRPr sz="5200">
                <a:solidFill>
                  <a:schemeClr val="lt1"/>
                </a:solidFill>
              </a:defRPr>
            </a:lvl3pPr>
            <a:lvl4pPr lvl="3">
              <a:lnSpc>
                <a:spcPct val="75000"/>
              </a:lnSpc>
              <a:spcBef>
                <a:spcPts val="0"/>
              </a:spcBef>
              <a:spcAft>
                <a:spcPts val="0"/>
              </a:spcAft>
              <a:buClr>
                <a:schemeClr val="lt1"/>
              </a:buClr>
              <a:buSzPts val="5200"/>
              <a:buNone/>
              <a:defRPr sz="5200">
                <a:solidFill>
                  <a:schemeClr val="lt1"/>
                </a:solidFill>
              </a:defRPr>
            </a:lvl4pPr>
            <a:lvl5pPr lvl="4">
              <a:lnSpc>
                <a:spcPct val="75000"/>
              </a:lnSpc>
              <a:spcBef>
                <a:spcPts val="0"/>
              </a:spcBef>
              <a:spcAft>
                <a:spcPts val="0"/>
              </a:spcAft>
              <a:buClr>
                <a:schemeClr val="lt1"/>
              </a:buClr>
              <a:buSzPts val="5200"/>
              <a:buNone/>
              <a:defRPr sz="5200">
                <a:solidFill>
                  <a:schemeClr val="lt1"/>
                </a:solidFill>
              </a:defRPr>
            </a:lvl5pPr>
            <a:lvl6pPr lvl="5">
              <a:lnSpc>
                <a:spcPct val="75000"/>
              </a:lnSpc>
              <a:spcBef>
                <a:spcPts val="0"/>
              </a:spcBef>
              <a:spcAft>
                <a:spcPts val="0"/>
              </a:spcAft>
              <a:buClr>
                <a:schemeClr val="lt1"/>
              </a:buClr>
              <a:buSzPts val="5200"/>
              <a:buNone/>
              <a:defRPr sz="5200">
                <a:solidFill>
                  <a:schemeClr val="lt1"/>
                </a:solidFill>
              </a:defRPr>
            </a:lvl6pPr>
            <a:lvl7pPr lvl="6">
              <a:lnSpc>
                <a:spcPct val="75000"/>
              </a:lnSpc>
              <a:spcBef>
                <a:spcPts val="0"/>
              </a:spcBef>
              <a:spcAft>
                <a:spcPts val="0"/>
              </a:spcAft>
              <a:buClr>
                <a:schemeClr val="lt1"/>
              </a:buClr>
              <a:buSzPts val="5200"/>
              <a:buNone/>
              <a:defRPr sz="5200">
                <a:solidFill>
                  <a:schemeClr val="lt1"/>
                </a:solidFill>
              </a:defRPr>
            </a:lvl7pPr>
            <a:lvl8pPr lvl="7">
              <a:lnSpc>
                <a:spcPct val="75000"/>
              </a:lnSpc>
              <a:spcBef>
                <a:spcPts val="0"/>
              </a:spcBef>
              <a:spcAft>
                <a:spcPts val="0"/>
              </a:spcAft>
              <a:buClr>
                <a:schemeClr val="lt1"/>
              </a:buClr>
              <a:buSzPts val="5200"/>
              <a:buNone/>
              <a:defRPr sz="5200">
                <a:solidFill>
                  <a:schemeClr val="lt1"/>
                </a:solidFill>
              </a:defRPr>
            </a:lvl8pPr>
            <a:lvl9pPr lvl="8">
              <a:lnSpc>
                <a:spcPct val="75000"/>
              </a:lnSpc>
              <a:spcBef>
                <a:spcPts val="0"/>
              </a:spcBef>
              <a:spcAft>
                <a:spcPts val="0"/>
              </a:spcAft>
              <a:buClr>
                <a:schemeClr val="lt1"/>
              </a:buClr>
              <a:buSzPts val="5200"/>
              <a:buNone/>
              <a:defRPr sz="5200">
                <a:solidFill>
                  <a:schemeClr val="lt1"/>
                </a:solidFill>
              </a:defRPr>
            </a:lvl9pPr>
          </a:lstStyle>
          <a:p>
            <a:endParaRPr/>
          </a:p>
        </p:txBody>
      </p:sp>
      <p:sp>
        <p:nvSpPr>
          <p:cNvPr id="57" name="Google Shape;57;p14"/>
          <p:cNvSpPr txBox="1">
            <a:spLocks noGrp="1"/>
          </p:cNvSpPr>
          <p:nvPr>
            <p:ph type="subTitle" idx="1"/>
          </p:nvPr>
        </p:nvSpPr>
        <p:spPr>
          <a:xfrm>
            <a:off x="914400" y="4120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
        <p:nvSpPr>
          <p:cNvPr id="58" name="Google Shape;58;p14"/>
          <p:cNvSpPr txBox="1">
            <a:spLocks noGrp="1"/>
          </p:cNvSpPr>
          <p:nvPr>
            <p:ph type="subTitle" idx="2"/>
          </p:nvPr>
        </p:nvSpPr>
        <p:spPr>
          <a:xfrm>
            <a:off x="914400" y="3502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Tree>
  </p:cSld>
  <p:clrMapOvr>
    <a:masterClrMapping/>
  </p:clrMapOvr>
  <p:extLst>
    <p:ext uri="{DCECCB84-F9BA-43D5-87BE-67443E8EF086}">
      <p15:sldGuideLst xmlns:p15="http://schemas.microsoft.com/office/powerpoint/2012/main">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311700" y="2150850"/>
            <a:ext cx="8520600" cy="841800"/>
          </a:xfrm>
          <a:prstGeom prst="rect">
            <a:avLst/>
          </a:prstGeom>
        </p:spPr>
        <p:txBody>
          <a:bodyPr spcFirstLastPara="1" wrap="square" lIns="0" tIns="91425" rIns="0"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4" name="Google Shape;64;p16"/>
          <p:cNvSpPr txBox="1">
            <a:spLocks noGrp="1"/>
          </p:cNvSpPr>
          <p:nvPr>
            <p:ph type="body" idx="1"/>
          </p:nvPr>
        </p:nvSpPr>
        <p:spPr>
          <a:xfrm>
            <a:off x="457200" y="915600"/>
            <a:ext cx="5709600" cy="3653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65" name="Google Shape;6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1">
  <p:cSld name="TITLE_AND_BODY_2">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457200" y="356200"/>
            <a:ext cx="52590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8" name="Google Shape;68;p17"/>
          <p:cNvSpPr txBox="1">
            <a:spLocks noGrp="1"/>
          </p:cNvSpPr>
          <p:nvPr>
            <p:ph type="body" idx="1"/>
          </p:nvPr>
        </p:nvSpPr>
        <p:spPr>
          <a:xfrm>
            <a:off x="457200" y="928900"/>
            <a:ext cx="5259000" cy="36534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70" name="Google Shape;70;p17"/>
          <p:cNvSpPr>
            <a:spLocks noGrp="1"/>
          </p:cNvSpPr>
          <p:nvPr>
            <p:ph type="pic" idx="2"/>
          </p:nvPr>
        </p:nvSpPr>
        <p:spPr>
          <a:xfrm>
            <a:off x="6173525" y="-13300"/>
            <a:ext cx="2970600" cy="51567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1 2">
  <p:cSld name="TITLE_AND_BODY_2_2">
    <p:spTree>
      <p:nvGrpSpPr>
        <p:cNvPr id="1" name="Shape 71"/>
        <p:cNvGrpSpPr/>
        <p:nvPr/>
      </p:nvGrpSpPr>
      <p:grpSpPr>
        <a:xfrm>
          <a:off x="0" y="0"/>
          <a:ext cx="0" cy="0"/>
          <a:chOff x="0" y="0"/>
          <a:chExt cx="0" cy="0"/>
        </a:xfrm>
      </p:grpSpPr>
      <p:sp>
        <p:nvSpPr>
          <p:cNvPr id="72" name="Google Shape;72;p18"/>
          <p:cNvSpPr txBox="1">
            <a:spLocks noGrp="1"/>
          </p:cNvSpPr>
          <p:nvPr>
            <p:ph type="body" idx="1"/>
          </p:nvPr>
        </p:nvSpPr>
        <p:spPr>
          <a:xfrm>
            <a:off x="457200" y="1293450"/>
            <a:ext cx="5259000" cy="32889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73" name="Google Shape;73;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74" name="Google Shape;74;p18"/>
          <p:cNvSpPr>
            <a:spLocks noGrp="1"/>
          </p:cNvSpPr>
          <p:nvPr>
            <p:ph type="pic" idx="2"/>
          </p:nvPr>
        </p:nvSpPr>
        <p:spPr>
          <a:xfrm>
            <a:off x="6173525" y="-13300"/>
            <a:ext cx="2970600" cy="5156700"/>
          </a:xfrm>
          <a:prstGeom prst="rect">
            <a:avLst/>
          </a:prstGeom>
          <a:noFill/>
          <a:ln>
            <a:noFill/>
          </a:ln>
        </p:spPr>
      </p:sp>
      <p:sp>
        <p:nvSpPr>
          <p:cNvPr id="75" name="Google Shape;75;p18"/>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1 1">
  <p:cSld name="TITLE_AND_BODY_2_1">
    <p:spTree>
      <p:nvGrpSpPr>
        <p:cNvPr id="1" name="Shape 76"/>
        <p:cNvGrpSpPr/>
        <p:nvPr/>
      </p:nvGrpSpPr>
      <p:grpSpPr>
        <a:xfrm>
          <a:off x="0" y="0"/>
          <a:ext cx="0" cy="0"/>
          <a:chOff x="0" y="0"/>
          <a:chExt cx="0" cy="0"/>
        </a:xfrm>
      </p:grpSpPr>
      <p:sp>
        <p:nvSpPr>
          <p:cNvPr id="77" name="Google Shape;77;p19"/>
          <p:cNvSpPr txBox="1">
            <a:spLocks noGrp="1"/>
          </p:cNvSpPr>
          <p:nvPr>
            <p:ph type="body" idx="1"/>
          </p:nvPr>
        </p:nvSpPr>
        <p:spPr>
          <a:xfrm>
            <a:off x="4572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78" name="Google Shape;78;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79" name="Google Shape;79;p19"/>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80" name="Google Shape;80;p19"/>
          <p:cNvSpPr txBox="1">
            <a:spLocks noGrp="1"/>
          </p:cNvSpPr>
          <p:nvPr>
            <p:ph type="body" idx="2"/>
          </p:nvPr>
        </p:nvSpPr>
        <p:spPr>
          <a:xfrm>
            <a:off x="31951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81" name="Google Shape;81;p19"/>
          <p:cNvSpPr txBox="1">
            <a:spLocks noGrp="1"/>
          </p:cNvSpPr>
          <p:nvPr>
            <p:ph type="body" idx="3"/>
          </p:nvPr>
        </p:nvSpPr>
        <p:spPr>
          <a:xfrm>
            <a:off x="59330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82" name="Google Shape;82;p19"/>
          <p:cNvSpPr txBox="1">
            <a:spLocks noGrp="1"/>
          </p:cNvSpPr>
          <p:nvPr>
            <p:ph type="subTitle" idx="4"/>
          </p:nvPr>
        </p:nvSpPr>
        <p:spPr>
          <a:xfrm>
            <a:off x="45852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83" name="Google Shape;83;p19"/>
          <p:cNvSpPr txBox="1">
            <a:spLocks noGrp="1"/>
          </p:cNvSpPr>
          <p:nvPr>
            <p:ph type="subTitle" idx="5"/>
          </p:nvPr>
        </p:nvSpPr>
        <p:spPr>
          <a:xfrm>
            <a:off x="3195100"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84" name="Google Shape;84;p19"/>
          <p:cNvSpPr txBox="1">
            <a:spLocks noGrp="1"/>
          </p:cNvSpPr>
          <p:nvPr>
            <p:ph type="subTitle" idx="6"/>
          </p:nvPr>
        </p:nvSpPr>
        <p:spPr>
          <a:xfrm>
            <a:off x="593167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p:cSld name="TITLE_AND_BODY_1">
    <p:bg>
      <p:bgPr>
        <a:solidFill>
          <a:schemeClr val="dk1"/>
        </a:solidFill>
        <a:effectLst/>
      </p:bgPr>
    </p:bg>
    <p:spTree>
      <p:nvGrpSpPr>
        <p:cNvPr id="1" name="Shape 85"/>
        <p:cNvGrpSpPr/>
        <p:nvPr/>
      </p:nvGrpSpPr>
      <p:grpSpPr>
        <a:xfrm>
          <a:off x="0" y="0"/>
          <a:ext cx="0" cy="0"/>
          <a:chOff x="0" y="0"/>
          <a:chExt cx="0" cy="0"/>
        </a:xfrm>
      </p:grpSpPr>
      <p:sp>
        <p:nvSpPr>
          <p:cNvPr id="86" name="Google Shape;86;p20"/>
          <p:cNvSpPr txBox="1">
            <a:spLocks noGrp="1"/>
          </p:cNvSpPr>
          <p:nvPr>
            <p:ph type="body" idx="1"/>
          </p:nvPr>
        </p:nvSpPr>
        <p:spPr>
          <a:xfrm>
            <a:off x="910425" y="342900"/>
            <a:ext cx="7921800" cy="4226100"/>
          </a:xfrm>
          <a:prstGeom prst="rect">
            <a:avLst/>
          </a:prstGeom>
        </p:spPr>
        <p:txBody>
          <a:bodyPr spcFirstLastPara="1" wrap="square" lIns="91425" tIns="91425" rIns="91425" bIns="91425" anchor="ctr" anchorCtr="0">
            <a:normAutofit/>
          </a:bodyPr>
          <a:lstStyle>
            <a:lvl1pPr marL="457200" lvl="0" indent="-381000">
              <a:lnSpc>
                <a:spcPct val="200000"/>
              </a:lnSpc>
              <a:spcBef>
                <a:spcPts val="0"/>
              </a:spcBef>
              <a:spcAft>
                <a:spcPts val="0"/>
              </a:spcAft>
              <a:buClr>
                <a:schemeClr val="lt1"/>
              </a:buClr>
              <a:buSzPts val="2400"/>
              <a:buChar char="•"/>
              <a:defRPr sz="2400" b="1">
                <a:solidFill>
                  <a:schemeClr val="lt1"/>
                </a:solidFill>
              </a:defRPr>
            </a:lvl1pPr>
            <a:lvl2pPr marL="914400" lvl="1" indent="-381000">
              <a:lnSpc>
                <a:spcPct val="200000"/>
              </a:lnSpc>
              <a:spcBef>
                <a:spcPts val="800"/>
              </a:spcBef>
              <a:spcAft>
                <a:spcPts val="0"/>
              </a:spcAft>
              <a:buClr>
                <a:schemeClr val="lt1"/>
              </a:buClr>
              <a:buSzPts val="2400"/>
              <a:buChar char="•"/>
              <a:defRPr sz="2400" b="1">
                <a:solidFill>
                  <a:schemeClr val="lt1"/>
                </a:solidFill>
              </a:defRPr>
            </a:lvl2pPr>
            <a:lvl3pPr marL="1371600" lvl="2" indent="-381000">
              <a:lnSpc>
                <a:spcPct val="200000"/>
              </a:lnSpc>
              <a:spcBef>
                <a:spcPts val="800"/>
              </a:spcBef>
              <a:spcAft>
                <a:spcPts val="0"/>
              </a:spcAft>
              <a:buClr>
                <a:schemeClr val="lt1"/>
              </a:buClr>
              <a:buSzPts val="2400"/>
              <a:buChar char="•"/>
              <a:defRPr sz="2400" b="1">
                <a:solidFill>
                  <a:schemeClr val="lt1"/>
                </a:solidFill>
              </a:defRPr>
            </a:lvl3pPr>
            <a:lvl4pPr marL="1828800" lvl="3" indent="-381000">
              <a:lnSpc>
                <a:spcPct val="200000"/>
              </a:lnSpc>
              <a:spcBef>
                <a:spcPts val="800"/>
              </a:spcBef>
              <a:spcAft>
                <a:spcPts val="0"/>
              </a:spcAft>
              <a:buClr>
                <a:schemeClr val="lt1"/>
              </a:buClr>
              <a:buSzPts val="2400"/>
              <a:buChar char="•"/>
              <a:defRPr sz="2400" b="1">
                <a:solidFill>
                  <a:schemeClr val="lt1"/>
                </a:solidFill>
              </a:defRPr>
            </a:lvl4pPr>
            <a:lvl5pPr marL="2286000" lvl="4" indent="-381000">
              <a:lnSpc>
                <a:spcPct val="200000"/>
              </a:lnSpc>
              <a:spcBef>
                <a:spcPts val="800"/>
              </a:spcBef>
              <a:spcAft>
                <a:spcPts val="0"/>
              </a:spcAft>
              <a:buClr>
                <a:schemeClr val="lt1"/>
              </a:buClr>
              <a:buSzPts val="2400"/>
              <a:buChar char="•"/>
              <a:defRPr sz="2400" b="1">
                <a:solidFill>
                  <a:schemeClr val="lt1"/>
                </a:solidFill>
              </a:defRPr>
            </a:lvl5pPr>
            <a:lvl6pPr marL="2743200" lvl="5" indent="-381000">
              <a:lnSpc>
                <a:spcPct val="200000"/>
              </a:lnSpc>
              <a:spcBef>
                <a:spcPts val="800"/>
              </a:spcBef>
              <a:spcAft>
                <a:spcPts val="0"/>
              </a:spcAft>
              <a:buClr>
                <a:schemeClr val="lt1"/>
              </a:buClr>
              <a:buSzPts val="2400"/>
              <a:buChar char="•"/>
              <a:defRPr sz="2400" b="1">
                <a:solidFill>
                  <a:schemeClr val="lt1"/>
                </a:solidFill>
              </a:defRPr>
            </a:lvl6pPr>
            <a:lvl7pPr marL="3200400" lvl="6" indent="-381000">
              <a:lnSpc>
                <a:spcPct val="200000"/>
              </a:lnSpc>
              <a:spcBef>
                <a:spcPts val="800"/>
              </a:spcBef>
              <a:spcAft>
                <a:spcPts val="0"/>
              </a:spcAft>
              <a:buClr>
                <a:schemeClr val="lt1"/>
              </a:buClr>
              <a:buSzPts val="2400"/>
              <a:buChar char="•"/>
              <a:defRPr sz="2400" b="1">
                <a:solidFill>
                  <a:schemeClr val="lt1"/>
                </a:solidFill>
              </a:defRPr>
            </a:lvl7pPr>
            <a:lvl8pPr marL="3657600" lvl="7" indent="-381000">
              <a:lnSpc>
                <a:spcPct val="200000"/>
              </a:lnSpc>
              <a:spcBef>
                <a:spcPts val="800"/>
              </a:spcBef>
              <a:spcAft>
                <a:spcPts val="0"/>
              </a:spcAft>
              <a:buClr>
                <a:schemeClr val="lt1"/>
              </a:buClr>
              <a:buSzPts val="2400"/>
              <a:buChar char="•"/>
              <a:defRPr sz="2400" b="1">
                <a:solidFill>
                  <a:schemeClr val="lt1"/>
                </a:solidFill>
              </a:defRPr>
            </a:lvl8pPr>
            <a:lvl9pPr marL="4114800" lvl="8" indent="-381000">
              <a:lnSpc>
                <a:spcPct val="200000"/>
              </a:lnSpc>
              <a:spcBef>
                <a:spcPts val="800"/>
              </a:spcBef>
              <a:spcAft>
                <a:spcPts val="800"/>
              </a:spcAft>
              <a:buClr>
                <a:schemeClr val="lt1"/>
              </a:buClr>
              <a:buSzPts val="2400"/>
              <a:buChar char="•"/>
              <a:defRPr sz="2400" b="1">
                <a:solidFill>
                  <a:schemeClr val="lt1"/>
                </a:solidFill>
              </a:defRPr>
            </a:lvl9pPr>
          </a:lstStyle>
          <a:p>
            <a:endParaRPr/>
          </a:p>
        </p:txBody>
      </p:sp>
      <p:sp>
        <p:nvSpPr>
          <p:cNvPr id="87" name="Google Shape;8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8"/>
        <p:cNvGrpSpPr/>
        <p:nvPr/>
      </p:nvGrpSpPr>
      <p:grpSpPr>
        <a:xfrm>
          <a:off x="0" y="0"/>
          <a:ext cx="0" cy="0"/>
          <a:chOff x="0" y="0"/>
          <a:chExt cx="0" cy="0"/>
        </a:xfrm>
      </p:grpSpPr>
      <p:sp>
        <p:nvSpPr>
          <p:cNvPr id="89" name="Google Shape;89;p21"/>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0" name="Google Shape;90;p21"/>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91" name="Google Shape;91;p2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92" name="Google Shape;92;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22"/>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5" name="Google Shape;95;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6"/>
        <p:cNvGrpSpPr/>
        <p:nvPr/>
      </p:nvGrpSpPr>
      <p:grpSpPr>
        <a:xfrm>
          <a:off x="0" y="0"/>
          <a:ext cx="0" cy="0"/>
          <a:chOff x="0" y="0"/>
          <a:chExt cx="0" cy="0"/>
        </a:xfrm>
      </p:grpSpPr>
      <p:sp>
        <p:nvSpPr>
          <p:cNvPr id="97" name="Google Shape;97;p23"/>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8" name="Google Shape;98;p23"/>
          <p:cNvSpPr txBox="1">
            <a:spLocks noGrp="1"/>
          </p:cNvSpPr>
          <p:nvPr>
            <p:ph type="body" idx="1"/>
          </p:nvPr>
        </p:nvSpPr>
        <p:spPr>
          <a:xfrm>
            <a:off x="457200" y="1389600"/>
            <a:ext cx="56034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Font typeface="Inter"/>
              <a:buChar char="•"/>
              <a:defRPr sz="1200">
                <a:latin typeface="Inter"/>
                <a:ea typeface="Inter"/>
                <a:cs typeface="Inter"/>
                <a:sym typeface="Inter"/>
              </a:defRPr>
            </a:lvl1pPr>
            <a:lvl2pPr marL="914400" lvl="1" indent="-304800">
              <a:spcBef>
                <a:spcPts val="800"/>
              </a:spcBef>
              <a:spcAft>
                <a:spcPts val="0"/>
              </a:spcAft>
              <a:buSzPts val="1200"/>
              <a:buFont typeface="Inter"/>
              <a:buChar char="•"/>
              <a:defRPr sz="1200">
                <a:latin typeface="Inter"/>
                <a:ea typeface="Inter"/>
                <a:cs typeface="Inter"/>
                <a:sym typeface="Inter"/>
              </a:defRPr>
            </a:lvl2pPr>
            <a:lvl3pPr marL="1371600" lvl="2" indent="-304800">
              <a:spcBef>
                <a:spcPts val="800"/>
              </a:spcBef>
              <a:spcAft>
                <a:spcPts val="0"/>
              </a:spcAft>
              <a:buSzPts val="1200"/>
              <a:buFont typeface="Inter"/>
              <a:buChar char="•"/>
              <a:defRPr sz="1200">
                <a:latin typeface="Inter"/>
                <a:ea typeface="Inter"/>
                <a:cs typeface="Inter"/>
                <a:sym typeface="Inter"/>
              </a:defRPr>
            </a:lvl3pPr>
            <a:lvl4pPr marL="1828800" lvl="3" indent="-304800">
              <a:spcBef>
                <a:spcPts val="800"/>
              </a:spcBef>
              <a:spcAft>
                <a:spcPts val="0"/>
              </a:spcAft>
              <a:buSzPts val="1200"/>
              <a:buFont typeface="Inter"/>
              <a:buChar char="•"/>
              <a:defRPr sz="1200">
                <a:latin typeface="Inter"/>
                <a:ea typeface="Inter"/>
                <a:cs typeface="Inter"/>
                <a:sym typeface="Inter"/>
              </a:defRPr>
            </a:lvl4pPr>
            <a:lvl5pPr marL="2286000" lvl="4" indent="-304800">
              <a:spcBef>
                <a:spcPts val="800"/>
              </a:spcBef>
              <a:spcAft>
                <a:spcPts val="0"/>
              </a:spcAft>
              <a:buSzPts val="1200"/>
              <a:buFont typeface="Inter"/>
              <a:buChar char="•"/>
              <a:defRPr sz="1200">
                <a:latin typeface="Inter"/>
                <a:ea typeface="Inter"/>
                <a:cs typeface="Inter"/>
                <a:sym typeface="Inter"/>
              </a:defRPr>
            </a:lvl5pPr>
            <a:lvl6pPr marL="2743200" lvl="5" indent="-304800">
              <a:spcBef>
                <a:spcPts val="800"/>
              </a:spcBef>
              <a:spcAft>
                <a:spcPts val="0"/>
              </a:spcAft>
              <a:buSzPts val="1200"/>
              <a:buFont typeface="Inter"/>
              <a:buChar char="•"/>
              <a:defRPr sz="1200">
                <a:latin typeface="Inter"/>
                <a:ea typeface="Inter"/>
                <a:cs typeface="Inter"/>
                <a:sym typeface="Inter"/>
              </a:defRPr>
            </a:lvl6pPr>
            <a:lvl7pPr marL="3200400" lvl="6" indent="-304800">
              <a:spcBef>
                <a:spcPts val="800"/>
              </a:spcBef>
              <a:spcAft>
                <a:spcPts val="0"/>
              </a:spcAft>
              <a:buSzPts val="1200"/>
              <a:buFont typeface="Inter"/>
              <a:buChar char="•"/>
              <a:defRPr sz="1200">
                <a:latin typeface="Inter"/>
                <a:ea typeface="Inter"/>
                <a:cs typeface="Inter"/>
                <a:sym typeface="Inter"/>
              </a:defRPr>
            </a:lvl7pPr>
            <a:lvl8pPr marL="3657600" lvl="7" indent="-304800">
              <a:spcBef>
                <a:spcPts val="800"/>
              </a:spcBef>
              <a:spcAft>
                <a:spcPts val="0"/>
              </a:spcAft>
              <a:buSzPts val="1200"/>
              <a:buFont typeface="Inter"/>
              <a:buChar char="•"/>
              <a:defRPr sz="1200">
                <a:latin typeface="Inter"/>
                <a:ea typeface="Inter"/>
                <a:cs typeface="Inter"/>
                <a:sym typeface="Inter"/>
              </a:defRPr>
            </a:lvl8pPr>
            <a:lvl9pPr marL="4114800" lvl="8" indent="-304800">
              <a:spcBef>
                <a:spcPts val="800"/>
              </a:spcBef>
              <a:spcAft>
                <a:spcPts val="800"/>
              </a:spcAft>
              <a:buSzPts val="1200"/>
              <a:buFont typeface="Inter"/>
              <a:buChar char="•"/>
              <a:defRPr sz="1200">
                <a:latin typeface="Inter"/>
                <a:ea typeface="Inter"/>
                <a:cs typeface="Inter"/>
                <a:sym typeface="Inter"/>
              </a:defRPr>
            </a:lvl9pPr>
          </a:lstStyle>
          <a:p>
            <a:endParaRPr/>
          </a:p>
        </p:txBody>
      </p:sp>
      <p:sp>
        <p:nvSpPr>
          <p:cNvPr id="99" name="Google Shape;9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57200" y="219390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2" name="Google Shape;102;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sp>
        <p:nvSpPr>
          <p:cNvPr id="108" name="Google Shape;108;p2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6"/>
          <p:cNvSpPr txBox="1">
            <a:spLocks noGrp="1"/>
          </p:cNvSpPr>
          <p:nvPr>
            <p:ph type="title"/>
          </p:nvPr>
        </p:nvSpPr>
        <p:spPr>
          <a:xfrm>
            <a:off x="265500" y="1233175"/>
            <a:ext cx="4045200" cy="1482300"/>
          </a:xfrm>
          <a:prstGeom prst="rect">
            <a:avLst/>
          </a:prstGeom>
        </p:spPr>
        <p:txBody>
          <a:bodyPr spcFirstLastPara="1" wrap="square" lIns="0" tIns="91425" rIns="0"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10" name="Google Shape;110;p2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11" name="Google Shape;111;p2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112" name="Google Shape;112;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2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
        <p:nvSpPr>
          <p:cNvPr id="115" name="Google Shape;115;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6"/>
        <p:cNvGrpSpPr/>
        <p:nvPr/>
      </p:nvGrpSpPr>
      <p:grpSpPr>
        <a:xfrm>
          <a:off x="0" y="0"/>
          <a:ext cx="0" cy="0"/>
          <a:chOff x="0" y="0"/>
          <a:chExt cx="0" cy="0"/>
        </a:xfrm>
      </p:grpSpPr>
      <p:sp>
        <p:nvSpPr>
          <p:cNvPr id="117" name="Google Shape;117;p28"/>
          <p:cNvSpPr txBox="1">
            <a:spLocks noGrp="1"/>
          </p:cNvSpPr>
          <p:nvPr>
            <p:ph type="title" hasCustomPrompt="1"/>
          </p:nvPr>
        </p:nvSpPr>
        <p:spPr>
          <a:xfrm>
            <a:off x="311700" y="1106125"/>
            <a:ext cx="8520600" cy="1963500"/>
          </a:xfrm>
          <a:prstGeom prst="rect">
            <a:avLst/>
          </a:prstGeom>
        </p:spPr>
        <p:txBody>
          <a:bodyPr spcFirstLastPara="1" wrap="square" lIns="0" tIns="91425" rIns="0"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8" name="Google Shape;118;p2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800"/>
              </a:spcBef>
              <a:spcAft>
                <a:spcPts val="0"/>
              </a:spcAft>
              <a:buSzPts val="1400"/>
              <a:buChar char="•"/>
              <a:defRPr/>
            </a:lvl2pPr>
            <a:lvl3pPr marL="1371600" lvl="2" indent="-317500" algn="ctr">
              <a:spcBef>
                <a:spcPts val="800"/>
              </a:spcBef>
              <a:spcAft>
                <a:spcPts val="0"/>
              </a:spcAft>
              <a:buSzPts val="1400"/>
              <a:buChar char="•"/>
              <a:defRPr/>
            </a:lvl3pPr>
            <a:lvl4pPr marL="1828800" lvl="3" indent="-317500" algn="ctr">
              <a:spcBef>
                <a:spcPts val="800"/>
              </a:spcBef>
              <a:spcAft>
                <a:spcPts val="0"/>
              </a:spcAft>
              <a:buSzPts val="1400"/>
              <a:buChar char="•"/>
              <a:defRPr/>
            </a:lvl4pPr>
            <a:lvl5pPr marL="2286000" lvl="4" indent="-317500" algn="ctr">
              <a:spcBef>
                <a:spcPts val="800"/>
              </a:spcBef>
              <a:spcAft>
                <a:spcPts val="0"/>
              </a:spcAft>
              <a:buSzPts val="1400"/>
              <a:buChar char="•"/>
              <a:defRPr/>
            </a:lvl5pPr>
            <a:lvl6pPr marL="2743200" lvl="5" indent="-317500" algn="ctr">
              <a:spcBef>
                <a:spcPts val="800"/>
              </a:spcBef>
              <a:spcAft>
                <a:spcPts val="0"/>
              </a:spcAft>
              <a:buSzPts val="1400"/>
              <a:buChar char="•"/>
              <a:defRPr/>
            </a:lvl6pPr>
            <a:lvl7pPr marL="3200400" lvl="6" indent="-317500" algn="ctr">
              <a:spcBef>
                <a:spcPts val="800"/>
              </a:spcBef>
              <a:spcAft>
                <a:spcPts val="0"/>
              </a:spcAft>
              <a:buSzPts val="1400"/>
              <a:buChar char="•"/>
              <a:defRPr/>
            </a:lvl7pPr>
            <a:lvl8pPr marL="3657600" lvl="7" indent="-317500" algn="ctr">
              <a:spcBef>
                <a:spcPts val="800"/>
              </a:spcBef>
              <a:spcAft>
                <a:spcPts val="0"/>
              </a:spcAft>
              <a:buSzPts val="1400"/>
              <a:buChar char="•"/>
              <a:defRPr/>
            </a:lvl8pPr>
            <a:lvl9pPr marL="4114800" lvl="8" indent="-317500" algn="ctr">
              <a:spcBef>
                <a:spcPts val="800"/>
              </a:spcBef>
              <a:spcAft>
                <a:spcPts val="800"/>
              </a:spcAft>
              <a:buSzPts val="1400"/>
              <a:buChar char="•"/>
              <a:defRPr/>
            </a:lvl9pPr>
          </a:lstStyle>
          <a:p>
            <a:endParaRPr/>
          </a:p>
        </p:txBody>
      </p:sp>
      <p:sp>
        <p:nvSpPr>
          <p:cNvPr id="119" name="Google Shape;119;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0"/>
        <p:cNvGrpSpPr/>
        <p:nvPr/>
      </p:nvGrpSpPr>
      <p:grpSpPr>
        <a:xfrm>
          <a:off x="0" y="0"/>
          <a:ext cx="0" cy="0"/>
          <a:chOff x="0" y="0"/>
          <a:chExt cx="0" cy="0"/>
        </a:xfrm>
      </p:grpSpPr>
      <p:sp>
        <p:nvSpPr>
          <p:cNvPr id="121" name="Google Shape;121;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2">
  <p:cSld name="CUSTOM_3">
    <p:spTree>
      <p:nvGrpSpPr>
        <p:cNvPr id="1" name="Shape 122"/>
        <p:cNvGrpSpPr/>
        <p:nvPr/>
      </p:nvGrpSpPr>
      <p:grpSpPr>
        <a:xfrm>
          <a:off x="0" y="0"/>
          <a:ext cx="0" cy="0"/>
          <a:chOff x="0" y="0"/>
          <a:chExt cx="0" cy="0"/>
        </a:xfrm>
      </p:grpSpPr>
      <p:sp>
        <p:nvSpPr>
          <p:cNvPr id="123" name="Google Shape;123;p30"/>
          <p:cNvSpPr txBox="1">
            <a:spLocks noGrp="1"/>
          </p:cNvSpPr>
          <p:nvPr>
            <p:ph type="body" idx="1"/>
          </p:nvPr>
        </p:nvSpPr>
        <p:spPr>
          <a:xfrm>
            <a:off x="457200" y="1293450"/>
            <a:ext cx="8229600" cy="32757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chemeClr val="dk1"/>
              </a:buClr>
              <a:buSzPts val="1600"/>
              <a:buChar char="•"/>
              <a:defRPr sz="1600">
                <a:solidFill>
                  <a:schemeClr val="dk1"/>
                </a:solidFill>
              </a:defRPr>
            </a:lvl1pPr>
            <a:lvl2pPr marL="914400" lvl="1" indent="-330200">
              <a:spcBef>
                <a:spcPts val="1000"/>
              </a:spcBef>
              <a:spcAft>
                <a:spcPts val="0"/>
              </a:spcAft>
              <a:buClr>
                <a:schemeClr val="dk1"/>
              </a:buClr>
              <a:buSzPts val="1600"/>
              <a:buChar char="•"/>
              <a:defRPr sz="1600">
                <a:solidFill>
                  <a:schemeClr val="dk1"/>
                </a:solidFill>
              </a:defRPr>
            </a:lvl2pPr>
            <a:lvl3pPr marL="1371600" lvl="2" indent="-330200">
              <a:spcBef>
                <a:spcPts val="1000"/>
              </a:spcBef>
              <a:spcAft>
                <a:spcPts val="0"/>
              </a:spcAft>
              <a:buClr>
                <a:schemeClr val="dk1"/>
              </a:buClr>
              <a:buSzPts val="1600"/>
              <a:buChar char="•"/>
              <a:defRPr sz="1600">
                <a:solidFill>
                  <a:schemeClr val="dk1"/>
                </a:solidFill>
              </a:defRPr>
            </a:lvl3pPr>
            <a:lvl4pPr marL="1828800" lvl="3" indent="-330200">
              <a:spcBef>
                <a:spcPts val="1000"/>
              </a:spcBef>
              <a:spcAft>
                <a:spcPts val="0"/>
              </a:spcAft>
              <a:buClr>
                <a:schemeClr val="dk1"/>
              </a:buClr>
              <a:buSzPts val="1600"/>
              <a:buChar char="•"/>
              <a:defRPr sz="1600">
                <a:solidFill>
                  <a:schemeClr val="dk1"/>
                </a:solidFill>
              </a:defRPr>
            </a:lvl4pPr>
            <a:lvl5pPr marL="2286000" lvl="4" indent="-330200">
              <a:spcBef>
                <a:spcPts val="1000"/>
              </a:spcBef>
              <a:spcAft>
                <a:spcPts val="0"/>
              </a:spcAft>
              <a:buClr>
                <a:schemeClr val="dk1"/>
              </a:buClr>
              <a:buSzPts val="1600"/>
              <a:buChar char="•"/>
              <a:defRPr sz="1600">
                <a:solidFill>
                  <a:schemeClr val="dk1"/>
                </a:solidFill>
              </a:defRPr>
            </a:lvl5pPr>
            <a:lvl6pPr marL="2743200" lvl="5" indent="-330200">
              <a:spcBef>
                <a:spcPts val="1000"/>
              </a:spcBef>
              <a:spcAft>
                <a:spcPts val="0"/>
              </a:spcAft>
              <a:buClr>
                <a:schemeClr val="dk1"/>
              </a:buClr>
              <a:buSzPts val="1600"/>
              <a:buChar char="•"/>
              <a:defRPr sz="1600">
                <a:solidFill>
                  <a:schemeClr val="dk1"/>
                </a:solidFill>
              </a:defRPr>
            </a:lvl6pPr>
            <a:lvl7pPr marL="3200400" lvl="6" indent="-330200">
              <a:spcBef>
                <a:spcPts val="1000"/>
              </a:spcBef>
              <a:spcAft>
                <a:spcPts val="0"/>
              </a:spcAft>
              <a:buClr>
                <a:schemeClr val="dk1"/>
              </a:buClr>
              <a:buSzPts val="1600"/>
              <a:buChar char="•"/>
              <a:defRPr sz="1600">
                <a:solidFill>
                  <a:schemeClr val="dk1"/>
                </a:solidFill>
              </a:defRPr>
            </a:lvl7pPr>
            <a:lvl8pPr marL="3657600" lvl="7" indent="-330200">
              <a:spcBef>
                <a:spcPts val="1000"/>
              </a:spcBef>
              <a:spcAft>
                <a:spcPts val="0"/>
              </a:spcAft>
              <a:buClr>
                <a:schemeClr val="dk1"/>
              </a:buClr>
              <a:buSzPts val="1600"/>
              <a:buChar char="•"/>
              <a:defRPr sz="1600">
                <a:solidFill>
                  <a:schemeClr val="dk1"/>
                </a:solidFill>
              </a:defRPr>
            </a:lvl8pPr>
            <a:lvl9pPr marL="4114800" lvl="8" indent="-330200">
              <a:spcBef>
                <a:spcPts val="1000"/>
              </a:spcBef>
              <a:spcAft>
                <a:spcPts val="1000"/>
              </a:spcAft>
              <a:buClr>
                <a:schemeClr val="dk1"/>
              </a:buClr>
              <a:buSzPts val="1600"/>
              <a:buChar char="•"/>
              <a:defRPr sz="1600">
                <a:solidFill>
                  <a:schemeClr val="dk1"/>
                </a:solidFill>
              </a:defRPr>
            </a:lvl9pPr>
          </a:lstStyle>
          <a:p>
            <a:endParaRPr/>
          </a:p>
        </p:txBody>
      </p:sp>
      <p:sp>
        <p:nvSpPr>
          <p:cNvPr id="124" name="Google Shape;124;p30"/>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section-2">
  <p:cSld name="CUSTOM_3_2_1_1_1_1_1">
    <p:bg>
      <p:bgPr>
        <a:solidFill>
          <a:schemeClr val="lt1"/>
        </a:solidFill>
        <a:effectLst/>
      </p:bgPr>
    </p:bg>
    <p:spTree>
      <p:nvGrpSpPr>
        <p:cNvPr id="1" name="Shape 125"/>
        <p:cNvGrpSpPr/>
        <p:nvPr/>
      </p:nvGrpSpPr>
      <p:grpSpPr>
        <a:xfrm>
          <a:off x="0" y="0"/>
          <a:ext cx="0" cy="0"/>
          <a:chOff x="0" y="0"/>
          <a:chExt cx="0" cy="0"/>
        </a:xfrm>
      </p:grpSpPr>
      <p:sp>
        <p:nvSpPr>
          <p:cNvPr id="126" name="Google Shape;126;p31"/>
          <p:cNvSpPr txBox="1">
            <a:spLocks noGrp="1"/>
          </p:cNvSpPr>
          <p:nvPr>
            <p:ph type="body" idx="1"/>
          </p:nvPr>
        </p:nvSpPr>
        <p:spPr>
          <a:xfrm>
            <a:off x="4572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27" name="Google Shape;127;p31"/>
          <p:cNvSpPr txBox="1">
            <a:spLocks noGrp="1"/>
          </p:cNvSpPr>
          <p:nvPr>
            <p:ph type="subTitle" idx="2"/>
          </p:nvPr>
        </p:nvSpPr>
        <p:spPr>
          <a:xfrm>
            <a:off x="4572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128" name="Google Shape;128;p31"/>
          <p:cNvSpPr txBox="1">
            <a:spLocks noGrp="1"/>
          </p:cNvSpPr>
          <p:nvPr>
            <p:ph type="body" idx="3"/>
          </p:nvPr>
        </p:nvSpPr>
        <p:spPr>
          <a:xfrm>
            <a:off x="326895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29" name="Google Shape;129;p31"/>
          <p:cNvSpPr txBox="1">
            <a:spLocks noGrp="1"/>
          </p:cNvSpPr>
          <p:nvPr>
            <p:ph type="subTitle" idx="4"/>
          </p:nvPr>
        </p:nvSpPr>
        <p:spPr>
          <a:xfrm>
            <a:off x="326895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130" name="Google Shape;130;p31"/>
          <p:cNvSpPr txBox="1">
            <a:spLocks noGrp="1"/>
          </p:cNvSpPr>
          <p:nvPr>
            <p:ph type="body" idx="5"/>
          </p:nvPr>
        </p:nvSpPr>
        <p:spPr>
          <a:xfrm>
            <a:off x="60807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31" name="Google Shape;131;p31"/>
          <p:cNvSpPr txBox="1">
            <a:spLocks noGrp="1"/>
          </p:cNvSpPr>
          <p:nvPr>
            <p:ph type="subTitle" idx="6"/>
          </p:nvPr>
        </p:nvSpPr>
        <p:spPr>
          <a:xfrm>
            <a:off x="60807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132" name="Google Shape;132;p31"/>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342900"/>
            <a:ext cx="7782900" cy="572700"/>
          </a:xfrm>
          <a:prstGeom prst="rect">
            <a:avLst/>
          </a:prstGeom>
          <a:noFill/>
          <a:ln>
            <a:noFill/>
          </a:ln>
        </p:spPr>
        <p:txBody>
          <a:bodyPr spcFirstLastPara="1" wrap="square" lIns="0" tIns="91425" rIns="0" bIns="91425" anchor="b" anchorCtr="0">
            <a:normAutofit/>
          </a:bodyPr>
          <a:lstStyle>
            <a:lvl1pPr lvl="0">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1pPr>
            <a:lvl2pPr lvl="1">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2pPr>
            <a:lvl3pPr lvl="2">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3pPr>
            <a:lvl4pPr lvl="3">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4pPr>
            <a:lvl5pPr lvl="4">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5pPr>
            <a:lvl6pPr lvl="5">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6pPr>
            <a:lvl7pPr lvl="6">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7pPr>
            <a:lvl8pPr lvl="7">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8pPr>
            <a:lvl9pPr lvl="8">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9pPr>
          </a:lstStyle>
          <a:p>
            <a:endParaRPr/>
          </a:p>
        </p:txBody>
      </p:sp>
      <p:sp>
        <p:nvSpPr>
          <p:cNvPr id="52" name="Google Shape;52;p13"/>
          <p:cNvSpPr txBox="1">
            <a:spLocks noGrp="1"/>
          </p:cNvSpPr>
          <p:nvPr>
            <p:ph type="body" idx="1"/>
          </p:nvPr>
        </p:nvSpPr>
        <p:spPr>
          <a:xfrm>
            <a:off x="457200" y="915600"/>
            <a:ext cx="5709600" cy="36534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2"/>
              </a:buClr>
              <a:buSzPts val="1400"/>
              <a:buFont typeface="Georgia"/>
              <a:buChar char="•"/>
              <a:defRPr>
                <a:solidFill>
                  <a:schemeClr val="dk2"/>
                </a:solidFill>
                <a:latin typeface="Georgia"/>
                <a:ea typeface="Georgia"/>
                <a:cs typeface="Georgia"/>
                <a:sym typeface="Georgia"/>
              </a:defRPr>
            </a:lvl1pPr>
            <a:lvl2pPr marL="914400" lvl="1"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marL="1371600" lvl="2"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marL="1828800" lvl="3"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marL="2286000" lvl="4"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marL="2743200" lvl="5"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marL="3200400" lvl="6"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marL="3657600" lvl="7"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marL="4114800" lvl="8" indent="-317500">
              <a:lnSpc>
                <a:spcPct val="100000"/>
              </a:lnSpc>
              <a:spcBef>
                <a:spcPts val="800"/>
              </a:spcBef>
              <a:spcAft>
                <a:spcPts val="800"/>
              </a:spcAft>
              <a:buClr>
                <a:schemeClr val="dk2"/>
              </a:buClr>
              <a:buSzPts val="1400"/>
              <a:buFont typeface="Georgia"/>
              <a:buChar char="•"/>
              <a:defRPr>
                <a:solidFill>
                  <a:schemeClr val="dk2"/>
                </a:solidFill>
                <a:latin typeface="Georgia"/>
                <a:ea typeface="Georgia"/>
                <a:cs typeface="Georgia"/>
                <a:sym typeface="Georgia"/>
              </a:defRPr>
            </a:lvl9pPr>
          </a:lstStyle>
          <a:p>
            <a:endParaRPr/>
          </a:p>
        </p:txBody>
      </p:sp>
      <p:cxnSp>
        <p:nvCxnSpPr>
          <p:cNvPr id="53" name="Google Shape;53;p13"/>
          <p:cNvCxnSpPr/>
          <p:nvPr/>
        </p:nvCxnSpPr>
        <p:spPr>
          <a:xfrm>
            <a:off x="224675" y="224675"/>
            <a:ext cx="8694900" cy="0"/>
          </a:xfrm>
          <a:prstGeom prst="straightConnector1">
            <a:avLst/>
          </a:prstGeom>
          <a:noFill/>
          <a:ln w="9525" cap="flat" cmpd="sng">
            <a:solidFill>
              <a:schemeClr val="dk2"/>
            </a:solidFill>
            <a:prstDash val="solid"/>
            <a:round/>
            <a:headEnd type="none" w="med" len="med"/>
            <a:tailEnd type="none" w="med" len="med"/>
          </a:ln>
        </p:spPr>
      </p:cxnSp>
      <p:cxnSp>
        <p:nvCxnSpPr>
          <p:cNvPr id="54" name="Google Shape;54;p13"/>
          <p:cNvCxnSpPr/>
          <p:nvPr/>
        </p:nvCxnSpPr>
        <p:spPr>
          <a:xfrm>
            <a:off x="224675" y="4915825"/>
            <a:ext cx="8694900" cy="0"/>
          </a:xfrm>
          <a:prstGeom prst="straightConnector1">
            <a:avLst/>
          </a:prstGeom>
          <a:noFill/>
          <a:ln w="9525" cap="flat" cmpd="sng">
            <a:solidFill>
              <a:schemeClr val="dk2"/>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 id="2147483673" r:id="rId14"/>
    <p:sldLayoutId id="2147483674" r:id="rId15"/>
    <p:sldLayoutId id="2147483675" r:id="rId16"/>
    <p:sldLayoutId id="214748367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2"/>
          <p:cNvSpPr txBox="1">
            <a:spLocks noGrp="1"/>
          </p:cNvSpPr>
          <p:nvPr>
            <p:ph type="subTitle" idx="4294967295"/>
          </p:nvPr>
        </p:nvSpPr>
        <p:spPr>
          <a:xfrm>
            <a:off x="348525" y="342900"/>
            <a:ext cx="1918200" cy="396600"/>
          </a:xfrm>
          <a:prstGeom prst="rect">
            <a:avLst/>
          </a:prstGeom>
        </p:spPr>
        <p:txBody>
          <a:bodyPr spcFirstLastPara="1" wrap="square" lIns="0" tIns="91425" rIns="0" bIns="91425" anchor="t" anchorCtr="0">
            <a:noAutofit/>
          </a:bodyPr>
          <a:lstStyle/>
          <a:p>
            <a:pPr marL="0" lvl="0" indent="0" algn="l" rtl="0">
              <a:spcBef>
                <a:spcPts val="0"/>
              </a:spcBef>
              <a:spcAft>
                <a:spcPts val="800"/>
              </a:spcAft>
              <a:buNone/>
            </a:pPr>
            <a:r>
              <a:rPr lang="en" sz="2400" b="1" i="1">
                <a:solidFill>
                  <a:schemeClr val="lt1"/>
                </a:solidFill>
                <a:latin typeface="Bodoni Moda"/>
                <a:ea typeface="Bodoni Moda"/>
                <a:cs typeface="Bodoni Moda"/>
                <a:sym typeface="Bodoni Moda"/>
              </a:rPr>
              <a:t>Agenda</a:t>
            </a:r>
            <a:endParaRPr sz="2400" b="1" i="1">
              <a:solidFill>
                <a:schemeClr val="lt1"/>
              </a:solidFill>
              <a:latin typeface="Bodoni Moda"/>
              <a:ea typeface="Bodoni Moda"/>
              <a:cs typeface="Bodoni Moda"/>
              <a:sym typeface="Bodoni Moda"/>
            </a:endParaRPr>
          </a:p>
        </p:txBody>
      </p:sp>
      <p:sp>
        <p:nvSpPr>
          <p:cNvPr id="138" name="Google Shape;138;p32" descr="agenda_0"/>
          <p:cNvSpPr txBox="1"/>
          <p:nvPr/>
        </p:nvSpPr>
        <p:spPr>
          <a:xfrm>
            <a:off x="85550" y="832675"/>
            <a:ext cx="4220400" cy="3681600"/>
          </a:xfrm>
          <a:prstGeom prst="rect">
            <a:avLst/>
          </a:prstGeom>
          <a:noFill/>
          <a:ln>
            <a:noFill/>
          </a:ln>
        </p:spPr>
        <p:txBody>
          <a:bodyPr spcFirstLastPara="1" wrap="square" lIns="0" tIns="91425" rIns="91425" bIns="0" anchor="b" anchorCtr="0">
            <a:noAutofit/>
          </a:bodyPr>
          <a:lstStyle/>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Introduction to Abali Energy</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About Abali Energy</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Our Services</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Explore Our Products</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Our Unique Value Proposition</a:t>
            </a:r>
            <a:endParaRPr sz="120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n" sz="1200">
                <a:solidFill>
                  <a:schemeClr val="lt1"/>
                </a:solidFill>
                <a:latin typeface="Georgia"/>
                <a:ea typeface="Georgia"/>
                <a:cs typeface="Georgia"/>
                <a:sym typeface="Georgia"/>
              </a:rPr>
              <a:t>Conclusion</a:t>
            </a:r>
            <a:endParaRPr sz="1200">
              <a:solidFill>
                <a:schemeClr val="lt1"/>
              </a:solidFill>
              <a:latin typeface="Georgia"/>
              <a:ea typeface="Georgia"/>
              <a:cs typeface="Georgia"/>
              <a:sym typeface="Georgia"/>
            </a:endParaRPr>
          </a:p>
        </p:txBody>
      </p:sp>
      <p:sp>
        <p:nvSpPr>
          <p:cNvPr id="139" name="Google Shape;139;p32"/>
          <p:cNvSpPr/>
          <p:nvPr/>
        </p:nvSpPr>
        <p:spPr>
          <a:xfrm>
            <a:off x="1532650" y="6579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pic>
        <p:nvPicPr>
          <p:cNvPr id="140" name="Google Shape;140;p32"/>
          <p:cNvPicPr preferRelativeResize="0"/>
          <p:nvPr/>
        </p:nvPicPr>
        <p:blipFill>
          <a:blip r:embed="rId3">
            <a:alphaModFix/>
          </a:blip>
          <a:stretch>
            <a:fillRect/>
          </a:stretch>
        </p:blipFill>
        <p:spPr>
          <a:xfrm>
            <a:off x="159125" y="980025"/>
            <a:ext cx="1606150" cy="1719350"/>
          </a:xfrm>
          <a:prstGeom prst="rect">
            <a:avLst/>
          </a:prstGeom>
          <a:noFill/>
          <a:ln>
            <a:noFill/>
          </a:ln>
        </p:spPr>
      </p:pic>
      <p:sp>
        <p:nvSpPr>
          <p:cNvPr id="141" name="Google Shape;141;p32"/>
          <p:cNvSpPr txBox="1"/>
          <p:nvPr/>
        </p:nvSpPr>
        <p:spPr>
          <a:xfrm>
            <a:off x="1864525" y="1191725"/>
            <a:ext cx="5654100" cy="1466100"/>
          </a:xfrm>
          <a:prstGeom prst="rect">
            <a:avLst/>
          </a:prstGeom>
          <a:noFill/>
          <a:ln>
            <a:noFill/>
          </a:ln>
        </p:spPr>
        <p:txBody>
          <a:bodyPr spcFirstLastPara="1" wrap="square" lIns="91425" tIns="91425" rIns="91425" bIns="91425" anchor="t" anchorCtr="0">
            <a:spAutoFit/>
          </a:bodyPr>
          <a:lstStyle/>
          <a:p>
            <a:pPr marL="0" lvl="0" indent="0" algn="l" rtl="0">
              <a:lnSpc>
                <a:spcPct val="75000"/>
              </a:lnSpc>
              <a:spcBef>
                <a:spcPts val="0"/>
              </a:spcBef>
              <a:spcAft>
                <a:spcPts val="0"/>
              </a:spcAft>
              <a:buNone/>
            </a:pPr>
            <a:r>
              <a:rPr lang="en" sz="3700" b="1">
                <a:solidFill>
                  <a:schemeClr val="lt1"/>
                </a:solidFill>
                <a:latin typeface="Bodoni Moda"/>
                <a:ea typeface="Bodoni Moda"/>
                <a:cs typeface="Bodoni Moda"/>
                <a:sym typeface="Bodoni Moda"/>
              </a:rPr>
              <a:t>Providing Sustainable Solutions to Your Oil and Gas Business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45"/>
        <p:cNvGrpSpPr/>
        <p:nvPr/>
      </p:nvGrpSpPr>
      <p:grpSpPr>
        <a:xfrm>
          <a:off x="0" y="0"/>
          <a:ext cx="0" cy="0"/>
          <a:chOff x="0" y="0"/>
          <a:chExt cx="0" cy="0"/>
        </a:xfrm>
      </p:grpSpPr>
      <p:sp>
        <p:nvSpPr>
          <p:cNvPr id="146" name="Google Shape;146;p33" descr="detail_0"/>
          <p:cNvSpPr txBox="1">
            <a:spLocks noGrp="1"/>
          </p:cNvSpPr>
          <p:nvPr>
            <p:ph type="body" idx="1"/>
          </p:nvPr>
        </p:nvSpPr>
        <p:spPr>
          <a:xfrm>
            <a:off x="3200038" y="3036628"/>
            <a:ext cx="5595300" cy="16842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accent1"/>
              </a:buClr>
              <a:buSzPts val="900"/>
              <a:buChar char="●"/>
            </a:pPr>
            <a:r>
              <a:rPr lang="en" sz="900">
                <a:solidFill>
                  <a:schemeClr val="lt1"/>
                </a:solidFill>
              </a:rPr>
              <a:t>Abali Energy is a native and unified oil and gas corporation dedicated to delivering sustainable energy solutions.</a:t>
            </a:r>
            <a:endParaRPr sz="900">
              <a:solidFill>
                <a:schemeClr val="lt1"/>
              </a:solidFill>
            </a:endParaRPr>
          </a:p>
          <a:p>
            <a:pPr marL="342900" lvl="0" indent="-200025" algn="l" rtl="0">
              <a:spcBef>
                <a:spcPts val="1000"/>
              </a:spcBef>
              <a:spcAft>
                <a:spcPts val="0"/>
              </a:spcAft>
              <a:buClr>
                <a:schemeClr val="accent1"/>
              </a:buClr>
              <a:buSzPts val="900"/>
              <a:buChar char="●"/>
            </a:pPr>
            <a:r>
              <a:rPr lang="en" sz="900">
                <a:solidFill>
                  <a:schemeClr val="lt1"/>
                </a:solidFill>
              </a:rPr>
              <a:t>The company focuses on providing clean and efficient energy to communities, enhancing their quality of life.</a:t>
            </a:r>
            <a:endParaRPr sz="900">
              <a:solidFill>
                <a:schemeClr val="lt1"/>
              </a:solidFill>
            </a:endParaRPr>
          </a:p>
          <a:p>
            <a:pPr marL="342900" lvl="0" indent="-200025" algn="l" rtl="0">
              <a:spcBef>
                <a:spcPts val="1000"/>
              </a:spcBef>
              <a:spcAft>
                <a:spcPts val="0"/>
              </a:spcAft>
              <a:buClr>
                <a:schemeClr val="accent1"/>
              </a:buClr>
              <a:buSzPts val="900"/>
              <a:buChar char="●"/>
            </a:pPr>
            <a:r>
              <a:rPr lang="en" sz="900">
                <a:solidFill>
                  <a:schemeClr val="lt1"/>
                </a:solidFill>
              </a:rPr>
              <a:t>Abali Energy’s mission is to collaborate with stakeholders in distributing natural gas and petroleum products sustainably.</a:t>
            </a:r>
            <a:endParaRPr sz="900">
              <a:solidFill>
                <a:schemeClr val="lt1"/>
              </a:solidFill>
            </a:endParaRPr>
          </a:p>
          <a:p>
            <a:pPr marL="342900" lvl="0" indent="-200025" algn="l" rtl="0">
              <a:spcBef>
                <a:spcPts val="1000"/>
              </a:spcBef>
              <a:spcAft>
                <a:spcPts val="1000"/>
              </a:spcAft>
              <a:buClr>
                <a:schemeClr val="accent1"/>
              </a:buClr>
              <a:buSzPts val="900"/>
              <a:buChar char="●"/>
            </a:pPr>
            <a:r>
              <a:rPr lang="en" sz="900">
                <a:solidFill>
                  <a:schemeClr val="lt1"/>
                </a:solidFill>
              </a:rPr>
              <a:t>The vision emphasizes empowering communities with affordable energy while pursuing innovative green energy alternatives.</a:t>
            </a:r>
            <a:endParaRPr sz="900">
              <a:solidFill>
                <a:schemeClr val="lt1"/>
              </a:solidFill>
            </a:endParaRPr>
          </a:p>
        </p:txBody>
      </p:sp>
      <p:sp>
        <p:nvSpPr>
          <p:cNvPr id="147" name="Google Shape;147;p33" descr="header_0"/>
          <p:cNvSpPr txBox="1">
            <a:spLocks noGrp="1"/>
          </p:cNvSpPr>
          <p:nvPr>
            <p:ph type="subTitle" idx="4294967295"/>
          </p:nvPr>
        </p:nvSpPr>
        <p:spPr>
          <a:xfrm>
            <a:off x="348525" y="3036625"/>
            <a:ext cx="26049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800">
                <a:solidFill>
                  <a:schemeClr val="lt1"/>
                </a:solidFill>
              </a:rPr>
              <a:t>Abali Energy Overview</a:t>
            </a:r>
            <a:endParaRPr sz="1800">
              <a:solidFill>
                <a:schemeClr val="lt1"/>
              </a:solidFill>
            </a:endParaRPr>
          </a:p>
        </p:txBody>
      </p:sp>
      <p:sp>
        <p:nvSpPr>
          <p:cNvPr id="148" name="Google Shape;148;p33" descr="title"/>
          <p:cNvSpPr txBox="1">
            <a:spLocks noGrp="1"/>
          </p:cNvSpPr>
          <p:nvPr>
            <p:ph type="title"/>
          </p:nvPr>
        </p:nvSpPr>
        <p:spPr>
          <a:xfrm>
            <a:off x="348600" y="572925"/>
            <a:ext cx="4801200" cy="1330500"/>
          </a:xfrm>
          <a:prstGeom prst="rect">
            <a:avLst/>
          </a:prstGeom>
        </p:spPr>
        <p:txBody>
          <a:bodyPr spcFirstLastPara="1" wrap="square" lIns="0" tIns="91425" rIns="0" bIns="91425" anchor="t"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Introduction to Abali Energy</a:t>
            </a:r>
            <a:endParaRPr sz="2400" b="1">
              <a:solidFill>
                <a:schemeClr val="lt1"/>
              </a:solidFill>
              <a:latin typeface="Bodoni Moda"/>
              <a:ea typeface="Bodoni Moda"/>
              <a:cs typeface="Bodoni Moda"/>
              <a:sym typeface="Bodoni Moda"/>
            </a:endParaRPr>
          </a:p>
        </p:txBody>
      </p:sp>
      <p:pic>
        <p:nvPicPr>
          <p:cNvPr id="149" name="Google Shape;149;p33"/>
          <p:cNvPicPr preferRelativeResize="0"/>
          <p:nvPr/>
        </p:nvPicPr>
        <p:blipFill rotWithShape="1">
          <a:blip r:embed="rId3">
            <a:alphaModFix/>
          </a:blip>
          <a:srcRect/>
          <a:stretch/>
        </p:blipFill>
        <p:spPr>
          <a:xfrm>
            <a:off x="5532575" y="521275"/>
            <a:ext cx="3378456" cy="2252293"/>
          </a:xfrm>
          <a:prstGeom prst="rect">
            <a:avLst/>
          </a:prstGeom>
          <a:noFill/>
          <a:ln>
            <a:noFill/>
          </a:ln>
        </p:spPr>
      </p:pic>
      <p:sp>
        <p:nvSpPr>
          <p:cNvPr id="150" name="Google Shape;150;p33"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b="1">
                <a:solidFill>
                  <a:schemeClr val="accent1"/>
                </a:solidFill>
                <a:latin typeface="Noto Sans"/>
                <a:ea typeface="Noto Sans"/>
                <a:cs typeface="Noto Sans"/>
                <a:sym typeface="Noto Sans"/>
              </a:rPr>
              <a:t>Overview</a:t>
            </a:r>
            <a:endParaRPr sz="1000" b="1">
              <a:solidFill>
                <a:schemeClr val="accent1"/>
              </a:solidFill>
              <a:latin typeface="Noto Sans"/>
              <a:ea typeface="Noto Sans"/>
              <a:cs typeface="Noto Sans"/>
              <a:sym typeface="No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4"/>
        <p:cNvGrpSpPr/>
        <p:nvPr/>
      </p:nvGrpSpPr>
      <p:grpSpPr>
        <a:xfrm>
          <a:off x="0" y="0"/>
          <a:ext cx="0" cy="0"/>
          <a:chOff x="0" y="0"/>
          <a:chExt cx="0" cy="0"/>
        </a:xfrm>
      </p:grpSpPr>
      <p:sp>
        <p:nvSpPr>
          <p:cNvPr id="155" name="Google Shape;155;p34" descr="header_0"/>
          <p:cNvSpPr txBox="1">
            <a:spLocks noGrp="1"/>
          </p:cNvSpPr>
          <p:nvPr>
            <p:ph type="subTitle" idx="4294967295"/>
          </p:nvPr>
        </p:nvSpPr>
        <p:spPr>
          <a:xfrm>
            <a:off x="348525" y="1241401"/>
            <a:ext cx="2731200" cy="1186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b="1">
                <a:solidFill>
                  <a:schemeClr val="lt1"/>
                </a:solidFill>
              </a:rPr>
              <a:t>Our Mission</a:t>
            </a:r>
            <a:endParaRPr sz="1200" b="1">
              <a:solidFill>
                <a:schemeClr val="lt1"/>
              </a:solidFill>
            </a:endParaRPr>
          </a:p>
        </p:txBody>
      </p:sp>
      <p:sp>
        <p:nvSpPr>
          <p:cNvPr id="156" name="Google Shape;156;p34" descr="detail_0"/>
          <p:cNvSpPr txBox="1">
            <a:spLocks noGrp="1"/>
          </p:cNvSpPr>
          <p:nvPr>
            <p:ph type="body" idx="1"/>
          </p:nvPr>
        </p:nvSpPr>
        <p:spPr>
          <a:xfrm>
            <a:off x="3200075" y="1241325"/>
            <a:ext cx="5595300" cy="11862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200">
                <a:solidFill>
                  <a:schemeClr val="lt1"/>
                </a:solidFill>
              </a:rPr>
              <a:t>Abali Energy aims to  distribute natural gas and petroleum products in an environmentally friendly manner, supporting communities through logistics and consulting.</a:t>
            </a:r>
            <a:endParaRPr sz="1200">
              <a:solidFill>
                <a:schemeClr val="lt1"/>
              </a:solidFill>
            </a:endParaRPr>
          </a:p>
        </p:txBody>
      </p:sp>
      <p:sp>
        <p:nvSpPr>
          <p:cNvPr id="157" name="Google Shape;157;p34" descr="header_1"/>
          <p:cNvSpPr txBox="1">
            <a:spLocks noGrp="1"/>
          </p:cNvSpPr>
          <p:nvPr>
            <p:ph type="subTitle" idx="4294967295"/>
          </p:nvPr>
        </p:nvSpPr>
        <p:spPr>
          <a:xfrm>
            <a:off x="348500" y="2427802"/>
            <a:ext cx="2731200" cy="1186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b="1">
                <a:solidFill>
                  <a:schemeClr val="lt1"/>
                </a:solidFill>
              </a:rPr>
              <a:t>Our Vision</a:t>
            </a:r>
            <a:endParaRPr sz="1200" b="1">
              <a:solidFill>
                <a:schemeClr val="lt1"/>
              </a:solidFill>
            </a:endParaRPr>
          </a:p>
        </p:txBody>
      </p:sp>
      <p:sp>
        <p:nvSpPr>
          <p:cNvPr id="158" name="Google Shape;158;p34" descr="detail_1"/>
          <p:cNvSpPr txBox="1">
            <a:spLocks noGrp="1"/>
          </p:cNvSpPr>
          <p:nvPr>
            <p:ph type="body" idx="1"/>
          </p:nvPr>
        </p:nvSpPr>
        <p:spPr>
          <a:xfrm>
            <a:off x="3200050" y="2427726"/>
            <a:ext cx="5595300" cy="11862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200">
                <a:solidFill>
                  <a:schemeClr val="lt1"/>
                </a:solidFill>
              </a:rPr>
              <a:t>We strive to empower communities with affordable, clean, and efficient energy solutions while researching innovative green energy alternatives to enhance quality of life.</a:t>
            </a:r>
            <a:endParaRPr sz="1200">
              <a:solidFill>
                <a:schemeClr val="lt1"/>
              </a:solidFill>
            </a:endParaRPr>
          </a:p>
        </p:txBody>
      </p:sp>
      <p:sp>
        <p:nvSpPr>
          <p:cNvPr id="159" name="Google Shape;159;p34" descr="header_2"/>
          <p:cNvSpPr txBox="1">
            <a:spLocks noGrp="1"/>
          </p:cNvSpPr>
          <p:nvPr>
            <p:ph type="subTitle" idx="4294967295"/>
          </p:nvPr>
        </p:nvSpPr>
        <p:spPr>
          <a:xfrm>
            <a:off x="348500" y="3614269"/>
            <a:ext cx="2731200" cy="1186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b="1">
                <a:solidFill>
                  <a:schemeClr val="lt1"/>
                </a:solidFill>
              </a:rPr>
              <a:t>Our Values</a:t>
            </a:r>
            <a:endParaRPr sz="1200" b="1">
              <a:solidFill>
                <a:schemeClr val="lt1"/>
              </a:solidFill>
            </a:endParaRPr>
          </a:p>
        </p:txBody>
      </p:sp>
      <p:sp>
        <p:nvSpPr>
          <p:cNvPr id="160" name="Google Shape;160;p34" descr="detail_2"/>
          <p:cNvSpPr txBox="1">
            <a:spLocks noGrp="1"/>
          </p:cNvSpPr>
          <p:nvPr>
            <p:ph type="body" idx="1"/>
          </p:nvPr>
        </p:nvSpPr>
        <p:spPr>
          <a:xfrm>
            <a:off x="3200050" y="3614193"/>
            <a:ext cx="5595300" cy="11862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n" sz="1200">
                <a:solidFill>
                  <a:schemeClr val="lt1"/>
                </a:solidFill>
              </a:rPr>
              <a:t>Community and environmental health are our top priorities. We emphasize teamwork, transparency, and a commitment to serving the needs of the local population.</a:t>
            </a:r>
            <a:endParaRPr sz="1200">
              <a:solidFill>
                <a:schemeClr val="lt1"/>
              </a:solidFill>
            </a:endParaRPr>
          </a:p>
        </p:txBody>
      </p:sp>
      <p:sp>
        <p:nvSpPr>
          <p:cNvPr id="161" name="Google Shape;161;p34"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About Abali Energy</a:t>
            </a:r>
            <a:endParaRPr sz="2400" b="1">
              <a:solidFill>
                <a:schemeClr val="lt1"/>
              </a:solidFill>
              <a:latin typeface="Bodoni Moda"/>
              <a:ea typeface="Bodoni Moda"/>
              <a:cs typeface="Bodoni Moda"/>
              <a:sym typeface="Bodoni Moda"/>
            </a:endParaRPr>
          </a:p>
        </p:txBody>
      </p:sp>
      <p:sp>
        <p:nvSpPr>
          <p:cNvPr id="162" name="Google Shape;162;p3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b="1">
                <a:solidFill>
                  <a:schemeClr val="accent1"/>
                </a:solidFill>
                <a:latin typeface="Noto Sans"/>
                <a:ea typeface="Noto Sans"/>
                <a:cs typeface="Noto Sans"/>
                <a:sym typeface="Noto Sans"/>
              </a:rPr>
              <a:t>Overview</a:t>
            </a:r>
            <a:endParaRPr sz="1000" b="1">
              <a:solidFill>
                <a:schemeClr val="accent1"/>
              </a:solidFill>
              <a:latin typeface="Noto Sans"/>
              <a:ea typeface="Noto Sans"/>
              <a:cs typeface="Noto Sans"/>
              <a:sym typeface="No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66"/>
        <p:cNvGrpSpPr/>
        <p:nvPr/>
      </p:nvGrpSpPr>
      <p:grpSpPr>
        <a:xfrm>
          <a:off x="0" y="0"/>
          <a:ext cx="0" cy="0"/>
          <a:chOff x="0" y="0"/>
          <a:chExt cx="0" cy="0"/>
        </a:xfrm>
      </p:grpSpPr>
      <p:sp>
        <p:nvSpPr>
          <p:cNvPr id="167" name="Google Shape;167;p35" descr="detail_0"/>
          <p:cNvSpPr txBox="1">
            <a:spLocks noGrp="1"/>
          </p:cNvSpPr>
          <p:nvPr>
            <p:ph type="body" idx="1"/>
          </p:nvPr>
        </p:nvSpPr>
        <p:spPr>
          <a:xfrm>
            <a:off x="4701975" y="342900"/>
            <a:ext cx="4198200" cy="4457700"/>
          </a:xfrm>
          <a:prstGeom prst="rect">
            <a:avLst/>
          </a:prstGeom>
        </p:spPr>
        <p:txBody>
          <a:bodyPr spcFirstLastPara="1" wrap="square" lIns="0" tIns="91425" rIns="0" bIns="91425" anchor="b" anchorCtr="0">
            <a:noAutofit/>
          </a:bodyPr>
          <a:lstStyle/>
          <a:p>
            <a:pPr marL="400050" lvl="0" indent="-241300" algn="l" rtl="0">
              <a:spcBef>
                <a:spcPts val="0"/>
              </a:spcBef>
              <a:spcAft>
                <a:spcPts val="0"/>
              </a:spcAft>
              <a:buClr>
                <a:schemeClr val="accent4"/>
              </a:buClr>
              <a:buSzPts val="1100"/>
              <a:buChar char="●"/>
            </a:pPr>
            <a:r>
              <a:rPr lang="en" sz="1100">
                <a:solidFill>
                  <a:schemeClr val="lt1"/>
                </a:solidFill>
              </a:rPr>
              <a:t>Abali Energy provides oil and gas consulting services throughout Africa, helping clients navigate the complexities of the industry and make informed decisions.</a:t>
            </a:r>
            <a:endParaRPr sz="1100">
              <a:solidFill>
                <a:schemeClr val="lt1"/>
              </a:solidFill>
            </a:endParaRPr>
          </a:p>
          <a:p>
            <a:pPr marL="400050" lvl="0" indent="-241300" algn="l" rtl="0">
              <a:spcBef>
                <a:spcPts val="1000"/>
              </a:spcBef>
              <a:spcAft>
                <a:spcPts val="0"/>
              </a:spcAft>
              <a:buClr>
                <a:schemeClr val="accent4"/>
              </a:buClr>
              <a:buSzPts val="1100"/>
              <a:buChar char="●"/>
            </a:pPr>
            <a:r>
              <a:rPr lang="en" sz="1100">
                <a:solidFill>
                  <a:schemeClr val="lt1"/>
                </a:solidFill>
              </a:rPr>
              <a:t>The company acts as a broker in the oil and gas sector, facilitating transactions and ensuring that clients achieve the best possible outcomes.</a:t>
            </a:r>
            <a:endParaRPr sz="1100">
              <a:solidFill>
                <a:schemeClr val="lt1"/>
              </a:solidFill>
            </a:endParaRPr>
          </a:p>
          <a:p>
            <a:pPr marL="400050" lvl="0" indent="-241300" algn="l" rtl="0">
              <a:spcBef>
                <a:spcPts val="1000"/>
              </a:spcBef>
              <a:spcAft>
                <a:spcPts val="0"/>
              </a:spcAft>
              <a:buClr>
                <a:schemeClr val="accent4"/>
              </a:buClr>
              <a:buSzPts val="1100"/>
              <a:buChar char="●"/>
            </a:pPr>
            <a:r>
              <a:rPr lang="en" sz="1100">
                <a:solidFill>
                  <a:schemeClr val="lt1"/>
                </a:solidFill>
              </a:rPr>
              <a:t>Abali Energy specializes in the import and export of crude oil, leveraging its extensive network to source and distribute high-quality products efficiently.</a:t>
            </a:r>
            <a:endParaRPr sz="1100">
              <a:solidFill>
                <a:schemeClr val="lt1"/>
              </a:solidFill>
            </a:endParaRPr>
          </a:p>
          <a:p>
            <a:pPr marL="400050" lvl="0" indent="-241300" algn="l" rtl="0">
              <a:spcBef>
                <a:spcPts val="1000"/>
              </a:spcBef>
              <a:spcAft>
                <a:spcPts val="1000"/>
              </a:spcAft>
              <a:buClr>
                <a:schemeClr val="accent4"/>
              </a:buClr>
              <a:buSzPts val="1100"/>
              <a:buChar char="●"/>
            </a:pPr>
            <a:r>
              <a:rPr lang="en" sz="1100">
                <a:solidFill>
                  <a:schemeClr val="lt1"/>
                </a:solidFill>
              </a:rPr>
              <a:t>The commitment to sustainability is reflected in all services, with a focus on environmentally friendly practices and community empowerment.</a:t>
            </a:r>
            <a:endParaRPr sz="1100">
              <a:solidFill>
                <a:schemeClr val="lt1"/>
              </a:solidFill>
            </a:endParaRPr>
          </a:p>
        </p:txBody>
      </p:sp>
      <p:sp>
        <p:nvSpPr>
          <p:cNvPr id="168" name="Google Shape;168;p35" descr="title"/>
          <p:cNvSpPr txBox="1">
            <a:spLocks noGrp="1"/>
          </p:cNvSpPr>
          <p:nvPr>
            <p:ph type="title"/>
          </p:nvPr>
        </p:nvSpPr>
        <p:spPr>
          <a:xfrm>
            <a:off x="348600" y="521275"/>
            <a:ext cx="4113300" cy="2213100"/>
          </a:xfrm>
          <a:prstGeom prst="rect">
            <a:avLst/>
          </a:prstGeom>
        </p:spPr>
        <p:txBody>
          <a:bodyPr spcFirstLastPara="1" wrap="square" lIns="0" tIns="91425" rIns="0" bIns="91425" anchor="t" anchorCtr="0">
            <a:noAutofit/>
          </a:bodyPr>
          <a:lstStyle/>
          <a:p>
            <a:pPr marL="0" lvl="0" indent="0" algn="l" rtl="0">
              <a:lnSpc>
                <a:spcPct val="100000"/>
              </a:lnSpc>
              <a:spcBef>
                <a:spcPts val="0"/>
              </a:spcBef>
              <a:spcAft>
                <a:spcPts val="0"/>
              </a:spcAft>
              <a:buSzPts val="990"/>
              <a:buNone/>
            </a:pPr>
            <a:r>
              <a:rPr lang="en" sz="2600" b="1">
                <a:solidFill>
                  <a:schemeClr val="accent4"/>
                </a:solidFill>
                <a:latin typeface="Bodoni Moda"/>
                <a:ea typeface="Bodoni Moda"/>
                <a:cs typeface="Bodoni Moda"/>
                <a:sym typeface="Bodoni Moda"/>
              </a:rPr>
              <a:t>Our Services</a:t>
            </a:r>
            <a:endParaRPr sz="2600" b="1">
              <a:solidFill>
                <a:schemeClr val="accent4"/>
              </a:solidFill>
              <a:latin typeface="Bodoni Moda"/>
              <a:ea typeface="Bodoni Moda"/>
              <a:cs typeface="Bodoni Moda"/>
              <a:sym typeface="Bodoni Moda"/>
            </a:endParaRPr>
          </a:p>
        </p:txBody>
      </p:sp>
      <p:sp>
        <p:nvSpPr>
          <p:cNvPr id="169" name="Google Shape;169;p35"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b="1">
                <a:solidFill>
                  <a:schemeClr val="lt1"/>
                </a:solidFill>
                <a:latin typeface="Noto Sans"/>
                <a:ea typeface="Noto Sans"/>
                <a:cs typeface="Noto Sans"/>
                <a:sym typeface="Noto Sans"/>
              </a:rPr>
              <a:t>Services</a:t>
            </a:r>
            <a:endParaRPr sz="1000" b="1">
              <a:solidFill>
                <a:schemeClr val="lt1"/>
              </a:solidFill>
              <a:latin typeface="Noto Sans"/>
              <a:ea typeface="Noto Sans"/>
              <a:cs typeface="Noto Sans"/>
              <a:sym typeface="No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3"/>
        <p:cNvGrpSpPr/>
        <p:nvPr/>
      </p:nvGrpSpPr>
      <p:grpSpPr>
        <a:xfrm>
          <a:off x="0" y="0"/>
          <a:ext cx="0" cy="0"/>
          <a:chOff x="0" y="0"/>
          <a:chExt cx="0" cy="0"/>
        </a:xfrm>
      </p:grpSpPr>
      <p:sp>
        <p:nvSpPr>
          <p:cNvPr id="174" name="Google Shape;174;p36" descr="title"/>
          <p:cNvSpPr txBox="1">
            <a:spLocks noGrp="1"/>
          </p:cNvSpPr>
          <p:nvPr>
            <p:ph type="title"/>
          </p:nvPr>
        </p:nvSpPr>
        <p:spPr>
          <a:xfrm>
            <a:off x="348600" y="521275"/>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n" b="1">
                <a:latin typeface="Bodoni Moda"/>
                <a:ea typeface="Bodoni Moda"/>
                <a:cs typeface="Bodoni Moda"/>
                <a:sym typeface="Bodoni Moda"/>
              </a:rPr>
              <a:t>Explore Our Products</a:t>
            </a:r>
            <a:endParaRPr sz="2400" b="1">
              <a:solidFill>
                <a:schemeClr val="lt1"/>
              </a:solidFill>
              <a:latin typeface="Bodoni Moda"/>
              <a:ea typeface="Bodoni Moda"/>
              <a:cs typeface="Bodoni Moda"/>
              <a:sym typeface="Bodoni Moda"/>
            </a:endParaRPr>
          </a:p>
        </p:txBody>
      </p:sp>
      <p:sp>
        <p:nvSpPr>
          <p:cNvPr id="175" name="Google Shape;175;p36"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b="1">
                <a:solidFill>
                  <a:schemeClr val="accent4"/>
                </a:solidFill>
                <a:latin typeface="Noto Sans"/>
                <a:ea typeface="Noto Sans"/>
                <a:cs typeface="Noto Sans"/>
                <a:sym typeface="Noto Sans"/>
              </a:rPr>
              <a:t>Products</a:t>
            </a:r>
            <a:endParaRPr sz="1000" b="1">
              <a:solidFill>
                <a:schemeClr val="accent4"/>
              </a:solidFill>
              <a:latin typeface="Noto Sans"/>
              <a:ea typeface="Noto Sans"/>
              <a:cs typeface="Noto Sans"/>
              <a:sym typeface="Noto Sans"/>
            </a:endParaRPr>
          </a:p>
        </p:txBody>
      </p:sp>
      <p:sp>
        <p:nvSpPr>
          <p:cNvPr id="176" name="Google Shape;176;p36" descr="detail_0"/>
          <p:cNvSpPr txBox="1">
            <a:spLocks noGrp="1"/>
          </p:cNvSpPr>
          <p:nvPr>
            <p:ph type="body" idx="1"/>
          </p:nvPr>
        </p:nvSpPr>
        <p:spPr>
          <a:xfrm>
            <a:off x="345042"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1000"/>
              </a:spcAft>
              <a:buNone/>
            </a:pPr>
            <a:r>
              <a:rPr lang="en" sz="1000">
                <a:solidFill>
                  <a:schemeClr val="lt1"/>
                </a:solidFill>
              </a:rPr>
              <a:t>High-quality gasoline suitable for various vehicles, ensuring optimal performance and efficiency.</a:t>
            </a:r>
            <a:endParaRPr sz="1000">
              <a:solidFill>
                <a:schemeClr val="lt1"/>
              </a:solidFill>
            </a:endParaRPr>
          </a:p>
        </p:txBody>
      </p:sp>
      <p:sp>
        <p:nvSpPr>
          <p:cNvPr id="177" name="Google Shape;177;p36" descr="detail_1"/>
          <p:cNvSpPr txBox="1">
            <a:spLocks noGrp="1"/>
          </p:cNvSpPr>
          <p:nvPr>
            <p:ph type="body" idx="4294967295"/>
          </p:nvPr>
        </p:nvSpPr>
        <p:spPr>
          <a:xfrm>
            <a:off x="3233328"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n" sz="1000">
                <a:solidFill>
                  <a:schemeClr val="lt1"/>
                </a:solidFill>
              </a:rPr>
              <a:t>Premium diesel fuel designed for heavy-duty vehicles and machinery, providing reliable power and efficiency.</a:t>
            </a:r>
            <a:endParaRPr sz="1000">
              <a:solidFill>
                <a:schemeClr val="lt1"/>
              </a:solidFill>
            </a:endParaRPr>
          </a:p>
        </p:txBody>
      </p:sp>
      <p:sp>
        <p:nvSpPr>
          <p:cNvPr id="178" name="Google Shape;178;p36" descr="detail_3"/>
          <p:cNvSpPr txBox="1">
            <a:spLocks noGrp="1"/>
          </p:cNvSpPr>
          <p:nvPr>
            <p:ph type="body" idx="4294967295"/>
          </p:nvPr>
        </p:nvSpPr>
        <p:spPr>
          <a:xfrm>
            <a:off x="345000"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n" sz="1000">
                <a:solidFill>
                  <a:schemeClr val="lt1"/>
                </a:solidFill>
              </a:rPr>
              <a:t>Versatile energy source used for heating, cooking, and as fuel for vehicles, promoting cleaner energy use.</a:t>
            </a:r>
            <a:endParaRPr sz="1000">
              <a:solidFill>
                <a:schemeClr val="lt1"/>
              </a:solidFill>
            </a:endParaRPr>
          </a:p>
        </p:txBody>
      </p:sp>
      <p:sp>
        <p:nvSpPr>
          <p:cNvPr id="179" name="Google Shape;179;p36" descr="header_0"/>
          <p:cNvSpPr txBox="1">
            <a:spLocks noGrp="1"/>
          </p:cNvSpPr>
          <p:nvPr>
            <p:ph type="subTitle" idx="4294967295"/>
          </p:nvPr>
        </p:nvSpPr>
        <p:spPr>
          <a:xfrm>
            <a:off x="345042"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800"/>
              </a:spcAft>
              <a:buNone/>
            </a:pPr>
            <a:r>
              <a:rPr lang="en" sz="1200" b="1">
                <a:solidFill>
                  <a:schemeClr val="accent1"/>
                </a:solidFill>
              </a:rPr>
              <a:t>Gasoline (PMS)</a:t>
            </a:r>
            <a:endParaRPr sz="1200">
              <a:solidFill>
                <a:schemeClr val="accent1"/>
              </a:solidFill>
            </a:endParaRPr>
          </a:p>
        </p:txBody>
      </p:sp>
      <p:sp>
        <p:nvSpPr>
          <p:cNvPr id="180" name="Google Shape;180;p36" descr="header_1"/>
          <p:cNvSpPr txBox="1">
            <a:spLocks noGrp="1"/>
          </p:cNvSpPr>
          <p:nvPr>
            <p:ph type="subTitle" idx="4294967295"/>
          </p:nvPr>
        </p:nvSpPr>
        <p:spPr>
          <a:xfrm>
            <a:off x="3233326"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n" sz="1200" b="1">
                <a:solidFill>
                  <a:schemeClr val="accent1"/>
                </a:solidFill>
              </a:rPr>
              <a:t>Diesel Fuel</a:t>
            </a:r>
            <a:endParaRPr sz="1200">
              <a:solidFill>
                <a:schemeClr val="accent1"/>
              </a:solidFill>
            </a:endParaRPr>
          </a:p>
        </p:txBody>
      </p:sp>
      <p:sp>
        <p:nvSpPr>
          <p:cNvPr id="181" name="Google Shape;181;p36" descr="header_3"/>
          <p:cNvSpPr txBox="1">
            <a:spLocks noGrp="1"/>
          </p:cNvSpPr>
          <p:nvPr>
            <p:ph type="subTitle" idx="4294967295"/>
          </p:nvPr>
        </p:nvSpPr>
        <p:spPr>
          <a:xfrm>
            <a:off x="345000"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n" sz="1000" b="1">
                <a:solidFill>
                  <a:schemeClr val="accent1"/>
                </a:solidFill>
              </a:rPr>
              <a:t>Liquid Petroleum Gas (LPG)</a:t>
            </a:r>
            <a:endParaRPr sz="1000">
              <a:solidFill>
                <a:schemeClr val="accent1"/>
              </a:solidFill>
            </a:endParaRPr>
          </a:p>
        </p:txBody>
      </p:sp>
      <p:sp>
        <p:nvSpPr>
          <p:cNvPr id="182" name="Google Shape;182;p36" descr="detail_4"/>
          <p:cNvSpPr txBox="1">
            <a:spLocks noGrp="1"/>
          </p:cNvSpPr>
          <p:nvPr>
            <p:ph type="body" idx="4294967295"/>
          </p:nvPr>
        </p:nvSpPr>
        <p:spPr>
          <a:xfrm>
            <a:off x="3233285"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n" sz="1000">
                <a:solidFill>
                  <a:schemeClr val="lt1"/>
                </a:solidFill>
              </a:rPr>
              <a:t>Widely used as a fuel for lamps and heaters, as well as in aviation, known for its high energy content.</a:t>
            </a:r>
            <a:endParaRPr sz="1000">
              <a:solidFill>
                <a:schemeClr val="lt1"/>
              </a:solidFill>
            </a:endParaRPr>
          </a:p>
        </p:txBody>
      </p:sp>
      <p:sp>
        <p:nvSpPr>
          <p:cNvPr id="183" name="Google Shape;183;p36" descr="header_4"/>
          <p:cNvSpPr txBox="1">
            <a:spLocks noGrp="1"/>
          </p:cNvSpPr>
          <p:nvPr>
            <p:ph type="subTitle" idx="4294967295"/>
          </p:nvPr>
        </p:nvSpPr>
        <p:spPr>
          <a:xfrm>
            <a:off x="3233284"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n" sz="1200" b="1">
                <a:solidFill>
                  <a:schemeClr val="accent1"/>
                </a:solidFill>
              </a:rPr>
              <a:t>Kerosene</a:t>
            </a:r>
            <a:endParaRPr sz="1200">
              <a:solidFill>
                <a:schemeClr val="accent1"/>
              </a:solidFill>
            </a:endParaRPr>
          </a:p>
        </p:txBody>
      </p:sp>
      <p:sp>
        <p:nvSpPr>
          <p:cNvPr id="184" name="Google Shape;184;p36" descr="detail_2"/>
          <p:cNvSpPr txBox="1">
            <a:spLocks noGrp="1"/>
          </p:cNvSpPr>
          <p:nvPr>
            <p:ph type="body" idx="4294967295"/>
          </p:nvPr>
        </p:nvSpPr>
        <p:spPr>
          <a:xfrm>
            <a:off x="6121609"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n" sz="1000">
                <a:solidFill>
                  <a:schemeClr val="lt1"/>
                </a:solidFill>
              </a:rPr>
              <a:t>Specialized fuel for aircraft engines, meeting stringent safety and performance standards.</a:t>
            </a:r>
            <a:endParaRPr sz="1000">
              <a:solidFill>
                <a:schemeClr val="lt1"/>
              </a:solidFill>
            </a:endParaRPr>
          </a:p>
        </p:txBody>
      </p:sp>
      <p:sp>
        <p:nvSpPr>
          <p:cNvPr id="185" name="Google Shape;185;p36" descr="header_2"/>
          <p:cNvSpPr txBox="1">
            <a:spLocks noGrp="1"/>
          </p:cNvSpPr>
          <p:nvPr>
            <p:ph type="subTitle" idx="4294967295"/>
          </p:nvPr>
        </p:nvSpPr>
        <p:spPr>
          <a:xfrm>
            <a:off x="6121608"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n" sz="1200" b="1">
                <a:solidFill>
                  <a:schemeClr val="accent1"/>
                </a:solidFill>
              </a:rPr>
              <a:t>Aviation Turbine Fuel</a:t>
            </a:r>
            <a:endParaRPr sz="1200">
              <a:solidFill>
                <a:schemeClr val="accent1"/>
              </a:solidFill>
            </a:endParaRPr>
          </a:p>
        </p:txBody>
      </p:sp>
      <p:sp>
        <p:nvSpPr>
          <p:cNvPr id="186" name="Google Shape;186;p36" descr="detail_5"/>
          <p:cNvSpPr txBox="1">
            <a:spLocks noGrp="1"/>
          </p:cNvSpPr>
          <p:nvPr>
            <p:ph type="body" idx="4294967295"/>
          </p:nvPr>
        </p:nvSpPr>
        <p:spPr>
          <a:xfrm>
            <a:off x="6121567"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n" sz="1000">
                <a:solidFill>
                  <a:schemeClr val="lt1"/>
                </a:solidFill>
              </a:rPr>
              <a:t>Quality lubricants designed to reduce friction and wear in engines and machinery, extending their lifespan.</a:t>
            </a:r>
            <a:endParaRPr sz="1000">
              <a:solidFill>
                <a:schemeClr val="lt1"/>
              </a:solidFill>
            </a:endParaRPr>
          </a:p>
        </p:txBody>
      </p:sp>
      <p:sp>
        <p:nvSpPr>
          <p:cNvPr id="187" name="Google Shape;187;p36" descr="header_5"/>
          <p:cNvSpPr txBox="1">
            <a:spLocks noGrp="1"/>
          </p:cNvSpPr>
          <p:nvPr>
            <p:ph type="subTitle" idx="4294967295"/>
          </p:nvPr>
        </p:nvSpPr>
        <p:spPr>
          <a:xfrm>
            <a:off x="6121565"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n" sz="1200" b="1">
                <a:solidFill>
                  <a:schemeClr val="accent1"/>
                </a:solidFill>
              </a:rPr>
              <a:t>Lubricant</a:t>
            </a:r>
            <a:endParaRPr sz="1200">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1"/>
        <p:cNvGrpSpPr/>
        <p:nvPr/>
      </p:nvGrpSpPr>
      <p:grpSpPr>
        <a:xfrm>
          <a:off x="0" y="0"/>
          <a:ext cx="0" cy="0"/>
          <a:chOff x="0" y="0"/>
          <a:chExt cx="0" cy="0"/>
        </a:xfrm>
      </p:grpSpPr>
      <p:sp>
        <p:nvSpPr>
          <p:cNvPr id="192" name="Google Shape;192;p37" descr="header_0"/>
          <p:cNvSpPr txBox="1">
            <a:spLocks noGrp="1"/>
          </p:cNvSpPr>
          <p:nvPr>
            <p:ph type="subTitle" idx="4294967295"/>
          </p:nvPr>
        </p:nvSpPr>
        <p:spPr>
          <a:xfrm>
            <a:off x="348525" y="1144300"/>
            <a:ext cx="6201000" cy="436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a:solidFill>
                  <a:schemeClr val="accent4"/>
                </a:solidFill>
                <a:latin typeface="Noto Sans"/>
                <a:ea typeface="Noto Sans"/>
                <a:cs typeface="Noto Sans"/>
                <a:sym typeface="Noto Sans"/>
              </a:rPr>
              <a:t>Seamless Services</a:t>
            </a:r>
            <a:endParaRPr sz="1200">
              <a:solidFill>
                <a:schemeClr val="accent4"/>
              </a:solidFill>
              <a:latin typeface="Noto Sans"/>
              <a:ea typeface="Noto Sans"/>
              <a:cs typeface="Noto Sans"/>
              <a:sym typeface="Noto Sans"/>
            </a:endParaRPr>
          </a:p>
        </p:txBody>
      </p:sp>
      <p:sp>
        <p:nvSpPr>
          <p:cNvPr id="193" name="Google Shape;193;p37" descr="detail_0"/>
          <p:cNvSpPr txBox="1">
            <a:spLocks noGrp="1"/>
          </p:cNvSpPr>
          <p:nvPr>
            <p:ph type="body" idx="1"/>
          </p:nvPr>
        </p:nvSpPr>
        <p:spPr>
          <a:xfrm>
            <a:off x="707232" y="1580750"/>
            <a:ext cx="6632400" cy="13536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accent1"/>
              </a:buClr>
              <a:buSzPts val="1000"/>
              <a:buChar char="●"/>
            </a:pPr>
            <a:r>
              <a:rPr lang="en" sz="1000">
                <a:solidFill>
                  <a:schemeClr val="lt1"/>
                </a:solidFill>
              </a:rPr>
              <a:t>Integrated solutions streamline the oil and gas supply chain.</a:t>
            </a:r>
            <a:endParaRPr sz="1000">
              <a:solidFill>
                <a:schemeClr val="lt1"/>
              </a:solidFill>
            </a:endParaRPr>
          </a:p>
          <a:p>
            <a:pPr marL="342900" lvl="0" indent="-206375" algn="l" rtl="0">
              <a:spcBef>
                <a:spcPts val="800"/>
              </a:spcBef>
              <a:spcAft>
                <a:spcPts val="0"/>
              </a:spcAft>
              <a:buClr>
                <a:schemeClr val="accent1"/>
              </a:buClr>
              <a:buSzPts val="1000"/>
              <a:buChar char="●"/>
            </a:pPr>
            <a:r>
              <a:rPr lang="en" sz="1000">
                <a:solidFill>
                  <a:schemeClr val="lt1"/>
                </a:solidFill>
              </a:rPr>
              <a:t>Responsive customer support enhances client satisfaction.</a:t>
            </a:r>
            <a:endParaRPr sz="1000">
              <a:solidFill>
                <a:schemeClr val="lt1"/>
              </a:solidFill>
            </a:endParaRPr>
          </a:p>
          <a:p>
            <a:pPr marL="342900" lvl="0" indent="-206375" algn="l" rtl="0">
              <a:spcBef>
                <a:spcPts val="800"/>
              </a:spcBef>
              <a:spcAft>
                <a:spcPts val="800"/>
              </a:spcAft>
              <a:buClr>
                <a:schemeClr val="accent1"/>
              </a:buClr>
              <a:buSzPts val="1000"/>
              <a:buChar char="●"/>
            </a:pPr>
            <a:r>
              <a:rPr lang="en" sz="1000">
                <a:solidFill>
                  <a:schemeClr val="lt1"/>
                </a:solidFill>
              </a:rPr>
              <a:t>Timely delivery and efficient logistics ensure reliability.</a:t>
            </a:r>
            <a:endParaRPr sz="1000">
              <a:solidFill>
                <a:schemeClr val="lt1"/>
              </a:solidFill>
            </a:endParaRPr>
          </a:p>
        </p:txBody>
      </p:sp>
      <p:sp>
        <p:nvSpPr>
          <p:cNvPr id="194" name="Google Shape;194;p37" descr="header_1"/>
          <p:cNvSpPr txBox="1">
            <a:spLocks noGrp="1"/>
          </p:cNvSpPr>
          <p:nvPr>
            <p:ph type="subTitle" idx="4294967295"/>
          </p:nvPr>
        </p:nvSpPr>
        <p:spPr>
          <a:xfrm>
            <a:off x="348525" y="2934350"/>
            <a:ext cx="6201000" cy="436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n" sz="1200">
                <a:solidFill>
                  <a:schemeClr val="accent4"/>
                </a:solidFill>
                <a:latin typeface="Noto Sans"/>
                <a:ea typeface="Noto Sans"/>
                <a:cs typeface="Noto Sans"/>
                <a:sym typeface="Noto Sans"/>
              </a:rPr>
              <a:t>Commitment to Sustainability</a:t>
            </a:r>
            <a:endParaRPr sz="1200">
              <a:solidFill>
                <a:schemeClr val="accent4"/>
              </a:solidFill>
              <a:latin typeface="Noto Sans"/>
              <a:ea typeface="Noto Sans"/>
              <a:cs typeface="Noto Sans"/>
              <a:sym typeface="Noto Sans"/>
            </a:endParaRPr>
          </a:p>
        </p:txBody>
      </p:sp>
      <p:sp>
        <p:nvSpPr>
          <p:cNvPr id="195" name="Google Shape;195;p37" descr="detail_1"/>
          <p:cNvSpPr txBox="1">
            <a:spLocks noGrp="1"/>
          </p:cNvSpPr>
          <p:nvPr>
            <p:ph type="body" idx="1"/>
          </p:nvPr>
        </p:nvSpPr>
        <p:spPr>
          <a:xfrm>
            <a:off x="707232" y="3370800"/>
            <a:ext cx="6632400" cy="13536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accent1"/>
              </a:buClr>
              <a:buSzPts val="1000"/>
              <a:buChar char="●"/>
            </a:pPr>
            <a:r>
              <a:rPr lang="en" sz="1000">
                <a:solidFill>
                  <a:schemeClr val="lt1"/>
                </a:solidFill>
              </a:rPr>
              <a:t>Focus on environmentally friendly practices in operations.</a:t>
            </a:r>
            <a:endParaRPr sz="1000">
              <a:solidFill>
                <a:schemeClr val="lt1"/>
              </a:solidFill>
            </a:endParaRPr>
          </a:p>
          <a:p>
            <a:pPr marL="342900" lvl="0" indent="-206375" algn="l" rtl="0">
              <a:spcBef>
                <a:spcPts val="800"/>
              </a:spcBef>
              <a:spcAft>
                <a:spcPts val="0"/>
              </a:spcAft>
              <a:buClr>
                <a:schemeClr val="accent1"/>
              </a:buClr>
              <a:buSzPts val="1000"/>
              <a:buChar char="●"/>
            </a:pPr>
            <a:r>
              <a:rPr lang="en" sz="1000">
                <a:solidFill>
                  <a:schemeClr val="lt1"/>
                </a:solidFill>
              </a:rPr>
              <a:t>Investing in green energy technologies for the future.</a:t>
            </a:r>
            <a:endParaRPr sz="1000">
              <a:solidFill>
                <a:schemeClr val="lt1"/>
              </a:solidFill>
            </a:endParaRPr>
          </a:p>
          <a:p>
            <a:pPr marL="342900" lvl="0" indent="-206375" algn="l" rtl="0">
              <a:spcBef>
                <a:spcPts val="800"/>
              </a:spcBef>
              <a:spcAft>
                <a:spcPts val="800"/>
              </a:spcAft>
              <a:buClr>
                <a:schemeClr val="accent1"/>
              </a:buClr>
              <a:buSzPts val="1000"/>
              <a:buChar char="●"/>
            </a:pPr>
            <a:r>
              <a:rPr lang="en" sz="1000">
                <a:solidFill>
                  <a:schemeClr val="lt1"/>
                </a:solidFill>
              </a:rPr>
              <a:t>Community engagement initiatives promote local well-being.</a:t>
            </a:r>
            <a:endParaRPr sz="1000">
              <a:solidFill>
                <a:schemeClr val="lt1"/>
              </a:solidFill>
            </a:endParaRPr>
          </a:p>
        </p:txBody>
      </p:sp>
      <p:sp>
        <p:nvSpPr>
          <p:cNvPr id="196" name="Google Shape;196;p37"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n" sz="2400" b="1">
                <a:latin typeface="Bodoni Moda"/>
                <a:ea typeface="Bodoni Moda"/>
                <a:cs typeface="Bodoni Moda"/>
                <a:sym typeface="Bodoni Moda"/>
              </a:rPr>
              <a:t>Our Unique Value Proposition</a:t>
            </a:r>
            <a:endParaRPr sz="2400" b="1">
              <a:solidFill>
                <a:schemeClr val="lt1"/>
              </a:solidFill>
              <a:latin typeface="Bodoni Moda"/>
              <a:ea typeface="Bodoni Moda"/>
              <a:cs typeface="Bodoni Moda"/>
              <a:sym typeface="Bodoni Moda"/>
            </a:endParaRPr>
          </a:p>
        </p:txBody>
      </p:sp>
      <p:sp>
        <p:nvSpPr>
          <p:cNvPr id="197" name="Google Shape;197;p37"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n" sz="1000" b="1">
                <a:solidFill>
                  <a:schemeClr val="accent1"/>
                </a:solidFill>
                <a:latin typeface="Noto Sans"/>
                <a:ea typeface="Noto Sans"/>
                <a:cs typeface="Noto Sans"/>
                <a:sym typeface="Noto Sans"/>
              </a:rPr>
              <a:t>Value Proposition</a:t>
            </a:r>
            <a:endParaRPr sz="1000" b="1">
              <a:solidFill>
                <a:schemeClr val="accent1"/>
              </a:solidFill>
              <a:latin typeface="Noto Sans"/>
              <a:ea typeface="Noto Sans"/>
              <a:cs typeface="Noto Sans"/>
              <a:sym typeface="No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1"/>
        <p:cNvGrpSpPr/>
        <p:nvPr/>
      </p:nvGrpSpPr>
      <p:grpSpPr>
        <a:xfrm>
          <a:off x="0" y="0"/>
          <a:ext cx="0" cy="0"/>
          <a:chOff x="0" y="0"/>
          <a:chExt cx="0" cy="0"/>
        </a:xfrm>
      </p:grpSpPr>
      <p:sp>
        <p:nvSpPr>
          <p:cNvPr id="202" name="Google Shape;202;p38" descr="detail_0"/>
          <p:cNvSpPr txBox="1">
            <a:spLocks noGrp="1"/>
          </p:cNvSpPr>
          <p:nvPr>
            <p:ph type="body" idx="1"/>
          </p:nvPr>
        </p:nvSpPr>
        <p:spPr>
          <a:xfrm>
            <a:off x="1669800" y="1854175"/>
            <a:ext cx="5804400" cy="2371200"/>
          </a:xfrm>
          <a:prstGeom prst="rect">
            <a:avLst/>
          </a:prstGeom>
        </p:spPr>
        <p:txBody>
          <a:bodyPr spcFirstLastPara="1" wrap="square" lIns="0" tIns="91425" rIns="91425" bIns="91425" anchor="t" anchorCtr="0">
            <a:noAutofit/>
          </a:bodyPr>
          <a:lstStyle/>
          <a:p>
            <a:pPr marL="0" lvl="0" indent="0" algn="ctr" rtl="0">
              <a:lnSpc>
                <a:spcPct val="115000"/>
              </a:lnSpc>
              <a:spcBef>
                <a:spcPts val="0"/>
              </a:spcBef>
              <a:spcAft>
                <a:spcPts val="1500"/>
              </a:spcAft>
              <a:buNone/>
            </a:pPr>
            <a:r>
              <a:rPr lang="en" sz="1600">
                <a:solidFill>
                  <a:schemeClr val="lt1"/>
                </a:solidFill>
              </a:rPr>
              <a:t>Abali Energy is committed to delivering sustainable and efficient energy solutions that empower communities and support environmental well-being. Our focus on responsible practices allows us to meet today's energy demands while protecting resources for future generations. We invite stakeholders, partners, and communities to collaborate with us and explore ways we can work together for a sustainable energy future.</a:t>
            </a:r>
            <a:endParaRPr sz="1600">
              <a:solidFill>
                <a:schemeClr val="lt1"/>
              </a:solidFill>
            </a:endParaRPr>
          </a:p>
        </p:txBody>
      </p:sp>
      <p:sp>
        <p:nvSpPr>
          <p:cNvPr id="203" name="Google Shape;203;p38" descr="title"/>
          <p:cNvSpPr txBox="1">
            <a:spLocks noGrp="1"/>
          </p:cNvSpPr>
          <p:nvPr>
            <p:ph type="title"/>
          </p:nvPr>
        </p:nvSpPr>
        <p:spPr>
          <a:xfrm>
            <a:off x="404850" y="521275"/>
            <a:ext cx="8334300" cy="572700"/>
          </a:xfrm>
          <a:prstGeom prst="rect">
            <a:avLst/>
          </a:prstGeom>
        </p:spPr>
        <p:txBody>
          <a:bodyPr spcFirstLastPara="1" wrap="square" lIns="0" tIns="91425" rIns="0" bIns="91425" anchor="b" anchorCtr="0">
            <a:noAutofit/>
          </a:bodyPr>
          <a:lstStyle/>
          <a:p>
            <a:pPr marL="0" lvl="0" indent="0" algn="ctr" rtl="0">
              <a:spcBef>
                <a:spcPts val="0"/>
              </a:spcBef>
              <a:spcAft>
                <a:spcPts val="0"/>
              </a:spcAft>
              <a:buSzPts val="990"/>
              <a:buNone/>
            </a:pPr>
            <a:r>
              <a:rPr lang="en" sz="2400" b="1">
                <a:latin typeface="Bodoni Moda"/>
                <a:ea typeface="Bodoni Moda"/>
                <a:cs typeface="Bodoni Moda"/>
                <a:sym typeface="Bodoni Moda"/>
              </a:rPr>
              <a:t>Conclusion</a:t>
            </a:r>
            <a:endParaRPr sz="2400" b="1">
              <a:solidFill>
                <a:schemeClr val="lt1"/>
              </a:solidFill>
              <a:latin typeface="Bodoni Moda"/>
              <a:ea typeface="Bodoni Moda"/>
              <a:cs typeface="Bodoni Moda"/>
              <a:sym typeface="Bodoni Moda"/>
            </a:endParaRPr>
          </a:p>
        </p:txBody>
      </p:sp>
      <p:sp>
        <p:nvSpPr>
          <p:cNvPr id="204" name="Google Shape;204;p38" descr="chapter"/>
          <p:cNvSpPr txBox="1"/>
          <p:nvPr/>
        </p:nvSpPr>
        <p:spPr>
          <a:xfrm>
            <a:off x="2940300" y="280075"/>
            <a:ext cx="3263400" cy="241200"/>
          </a:xfrm>
          <a:prstGeom prst="rect">
            <a:avLst/>
          </a:prstGeom>
          <a:noFill/>
          <a:ln>
            <a:noFill/>
          </a:ln>
        </p:spPr>
        <p:txBody>
          <a:bodyPr spcFirstLastPara="1" wrap="square" lIns="0" tIns="91425" rIns="91425" bIns="91425" anchor="t" anchorCtr="0">
            <a:noAutofit/>
          </a:bodyPr>
          <a:lstStyle/>
          <a:p>
            <a:pPr marL="0" lvl="0" indent="0" algn="ctr" rtl="0">
              <a:spcBef>
                <a:spcPts val="0"/>
              </a:spcBef>
              <a:spcAft>
                <a:spcPts val="0"/>
              </a:spcAft>
              <a:buNone/>
            </a:pPr>
            <a:r>
              <a:rPr lang="en" sz="1000" b="1">
                <a:solidFill>
                  <a:schemeClr val="accent1"/>
                </a:solidFill>
                <a:latin typeface="Noto Sans"/>
                <a:ea typeface="Noto Sans"/>
                <a:cs typeface="Noto Sans"/>
                <a:sym typeface="Noto Sans"/>
              </a:rPr>
              <a:t>Summary</a:t>
            </a:r>
            <a:endParaRPr sz="1000" b="1">
              <a:solidFill>
                <a:schemeClr val="accent1"/>
              </a:solidFill>
              <a:latin typeface="Noto Sans"/>
              <a:ea typeface="Noto Sans"/>
              <a:cs typeface="Noto Sans"/>
              <a:sym typeface="Noto Sans"/>
            </a:endParaRPr>
          </a:p>
        </p:txBody>
      </p:sp>
      <p:sp>
        <p:nvSpPr>
          <p:cNvPr id="205" name="Google Shape;205;p38"/>
          <p:cNvSpPr/>
          <p:nvPr/>
        </p:nvSpPr>
        <p:spPr>
          <a:xfrm>
            <a:off x="4531200" y="1433275"/>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ditorial">
  <a:themeElements>
    <a:clrScheme name="Custom">
      <a:dk1>
        <a:srgbClr val="FFFFFF"/>
      </a:dk1>
      <a:lt1>
        <a:srgbClr val="0E0E0E"/>
      </a:lt1>
      <a:dk2>
        <a:srgbClr val="434343"/>
      </a:dk2>
      <a:lt2>
        <a:srgbClr val="E6E6E6"/>
      </a:lt2>
      <a:accent1>
        <a:srgbClr val="D60202"/>
      </a:accent1>
      <a:accent2>
        <a:srgbClr val="C4E0AD"/>
      </a:accent2>
      <a:accent3>
        <a:srgbClr val="F8F186"/>
      </a:accent3>
      <a:accent4>
        <a:srgbClr val="406E8E"/>
      </a:accent4>
      <a:accent5>
        <a:srgbClr val="7DA4B3"/>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534</Words>
  <Application>Microsoft Office PowerPoint</Application>
  <PresentationFormat>Экран (16:9)</PresentationFormat>
  <Paragraphs>56</Paragraphs>
  <Slides>7</Slides>
  <Notes>7</Notes>
  <HiddenSlides>0</HiddenSlides>
  <MMClips>0</MMClips>
  <ScaleCrop>false</ScaleCrop>
  <HeadingPairs>
    <vt:vector size="6" baseType="variant">
      <vt:variant>
        <vt:lpstr>Использованные шрифты</vt:lpstr>
      </vt:variant>
      <vt:variant>
        <vt:i4>7</vt:i4>
      </vt:variant>
      <vt:variant>
        <vt:lpstr>Тема</vt:lpstr>
      </vt:variant>
      <vt:variant>
        <vt:i4>2</vt:i4>
      </vt:variant>
      <vt:variant>
        <vt:lpstr>Заголовки слайдов</vt:lpstr>
      </vt:variant>
      <vt:variant>
        <vt:i4>7</vt:i4>
      </vt:variant>
    </vt:vector>
  </HeadingPairs>
  <TitlesOfParts>
    <vt:vector size="16" baseType="lpstr">
      <vt:lpstr>Noto Sans</vt:lpstr>
      <vt:lpstr>Inter Medium</vt:lpstr>
      <vt:lpstr>Inter</vt:lpstr>
      <vt:lpstr>Bodoni Moda</vt:lpstr>
      <vt:lpstr>Georgia</vt:lpstr>
      <vt:lpstr>Arial</vt:lpstr>
      <vt:lpstr>Bodoni Moda ExtraBold</vt:lpstr>
      <vt:lpstr>Simple Light</vt:lpstr>
      <vt:lpstr>Editorial</vt:lpstr>
      <vt:lpstr>Презентация PowerPoint</vt:lpstr>
      <vt:lpstr>Introduction to Abali Energy</vt:lpstr>
      <vt:lpstr>About Abali Energy</vt:lpstr>
      <vt:lpstr>Our Services</vt:lpstr>
      <vt:lpstr>Explore Our Products</vt:lpstr>
      <vt:lpstr>Our Unique Value Proposition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cp:lastModifiedBy>ahmet noor</cp:lastModifiedBy>
  <cp:revision>1</cp:revision>
  <dcterms:modified xsi:type="dcterms:W3CDTF">2024-08-11T10:21:44Z</dcterms:modified>
</cp:coreProperties>
</file>